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4"/>
  </p:sldMasterIdLst>
  <p:notesMasterIdLst>
    <p:notesMasterId r:id="rId7"/>
  </p:notesMasterIdLst>
  <p:sldIdLst>
    <p:sldId id="257" r:id="rId5"/>
    <p:sldId id="256" r:id="rId6"/>
  </p:sldIdLst>
  <p:sldSz cx="9601200" cy="12801600" type="A3"/>
  <p:notesSz cx="6858000" cy="9144000"/>
  <p:defaultTextStyle>
    <a:defPPr>
      <a:defRPr lang="en-US"/>
    </a:defPPr>
    <a:lvl1pPr marL="0" algn="l" defTabSz="561342" rtl="0" eaLnBrk="1" latinLnBrk="0" hangingPunct="1">
      <a:defRPr sz="1105" kern="1200">
        <a:solidFill>
          <a:schemeClr val="tx1"/>
        </a:solidFill>
        <a:latin typeface="+mn-lt"/>
        <a:ea typeface="+mn-ea"/>
        <a:cs typeface="+mn-cs"/>
      </a:defRPr>
    </a:lvl1pPr>
    <a:lvl2pPr marL="280671" algn="l" defTabSz="561342" rtl="0" eaLnBrk="1" latinLnBrk="0" hangingPunct="1">
      <a:defRPr sz="1105" kern="1200">
        <a:solidFill>
          <a:schemeClr val="tx1"/>
        </a:solidFill>
        <a:latin typeface="+mn-lt"/>
        <a:ea typeface="+mn-ea"/>
        <a:cs typeface="+mn-cs"/>
      </a:defRPr>
    </a:lvl2pPr>
    <a:lvl3pPr marL="561342" algn="l" defTabSz="561342" rtl="0" eaLnBrk="1" latinLnBrk="0" hangingPunct="1">
      <a:defRPr sz="1105" kern="1200">
        <a:solidFill>
          <a:schemeClr val="tx1"/>
        </a:solidFill>
        <a:latin typeface="+mn-lt"/>
        <a:ea typeface="+mn-ea"/>
        <a:cs typeface="+mn-cs"/>
      </a:defRPr>
    </a:lvl3pPr>
    <a:lvl4pPr marL="842013" algn="l" defTabSz="561342" rtl="0" eaLnBrk="1" latinLnBrk="0" hangingPunct="1">
      <a:defRPr sz="1105" kern="1200">
        <a:solidFill>
          <a:schemeClr val="tx1"/>
        </a:solidFill>
        <a:latin typeface="+mn-lt"/>
        <a:ea typeface="+mn-ea"/>
        <a:cs typeface="+mn-cs"/>
      </a:defRPr>
    </a:lvl4pPr>
    <a:lvl5pPr marL="1122684" algn="l" defTabSz="561342" rtl="0" eaLnBrk="1" latinLnBrk="0" hangingPunct="1">
      <a:defRPr sz="1105" kern="1200">
        <a:solidFill>
          <a:schemeClr val="tx1"/>
        </a:solidFill>
        <a:latin typeface="+mn-lt"/>
        <a:ea typeface="+mn-ea"/>
        <a:cs typeface="+mn-cs"/>
      </a:defRPr>
    </a:lvl5pPr>
    <a:lvl6pPr marL="1403355" algn="l" defTabSz="561342" rtl="0" eaLnBrk="1" latinLnBrk="0" hangingPunct="1">
      <a:defRPr sz="1105" kern="1200">
        <a:solidFill>
          <a:schemeClr val="tx1"/>
        </a:solidFill>
        <a:latin typeface="+mn-lt"/>
        <a:ea typeface="+mn-ea"/>
        <a:cs typeface="+mn-cs"/>
      </a:defRPr>
    </a:lvl6pPr>
    <a:lvl7pPr marL="1684026" algn="l" defTabSz="561342" rtl="0" eaLnBrk="1" latinLnBrk="0" hangingPunct="1">
      <a:defRPr sz="1105" kern="1200">
        <a:solidFill>
          <a:schemeClr val="tx1"/>
        </a:solidFill>
        <a:latin typeface="+mn-lt"/>
        <a:ea typeface="+mn-ea"/>
        <a:cs typeface="+mn-cs"/>
      </a:defRPr>
    </a:lvl7pPr>
    <a:lvl8pPr marL="1964696" algn="l" defTabSz="561342" rtl="0" eaLnBrk="1" latinLnBrk="0" hangingPunct="1">
      <a:defRPr sz="1105" kern="1200">
        <a:solidFill>
          <a:schemeClr val="tx1"/>
        </a:solidFill>
        <a:latin typeface="+mn-lt"/>
        <a:ea typeface="+mn-ea"/>
        <a:cs typeface="+mn-cs"/>
      </a:defRPr>
    </a:lvl8pPr>
    <a:lvl9pPr marL="2245367" algn="l" defTabSz="561342" rtl="0" eaLnBrk="1" latinLnBrk="0" hangingPunct="1">
      <a:defRPr sz="11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4" userDrawn="1">
          <p15:clr>
            <a:srgbClr val="A4A3A4"/>
          </p15:clr>
        </p15:guide>
        <p15:guide id="2" pos="183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9FC77C2-F8CF-BFF1-E828-37C46CC81F8B}" name="Agnelo Quelhas" initials="AQ" userId="S::agneloquelhas@ipcb.pt::6bc0047a-8df8-431b-8e0a-03eea27cbbe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96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B620C0-0D06-58AE-8A03-5FADB8EB819A}" v="1" dt="2024-12-26T14:26:53.2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2" autoAdjust="0"/>
    <p:restoredTop sz="94777" autoAdjust="0"/>
  </p:normalViewPr>
  <p:slideViewPr>
    <p:cSldViewPr>
      <p:cViewPr>
        <p:scale>
          <a:sx n="100" d="100"/>
          <a:sy n="100" d="100"/>
        </p:scale>
        <p:origin x="2128" y="144"/>
      </p:cViewPr>
      <p:guideLst>
        <p:guide orient="horz" pos="1294"/>
        <p:guide pos="183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AB899-7136-944E-ADE7-243C59E48F94}" type="datetimeFigureOut">
              <a:rPr lang="pt-PT" smtClean="0"/>
              <a:t>06/01/2025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FE8761-8E13-F84A-94B5-93CD04B579D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46168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96484" rtl="0" eaLnBrk="1" latinLnBrk="0" hangingPunct="1">
      <a:defRPr sz="520" kern="1200">
        <a:solidFill>
          <a:schemeClr val="tx1"/>
        </a:solidFill>
        <a:latin typeface="+mn-lt"/>
        <a:ea typeface="+mn-ea"/>
        <a:cs typeface="+mn-cs"/>
      </a:defRPr>
    </a:lvl1pPr>
    <a:lvl2pPr marL="198242" algn="l" defTabSz="396484" rtl="0" eaLnBrk="1" latinLnBrk="0" hangingPunct="1">
      <a:defRPr sz="520" kern="1200">
        <a:solidFill>
          <a:schemeClr val="tx1"/>
        </a:solidFill>
        <a:latin typeface="+mn-lt"/>
        <a:ea typeface="+mn-ea"/>
        <a:cs typeface="+mn-cs"/>
      </a:defRPr>
    </a:lvl2pPr>
    <a:lvl3pPr marL="396484" algn="l" defTabSz="396484" rtl="0" eaLnBrk="1" latinLnBrk="0" hangingPunct="1">
      <a:defRPr sz="520" kern="1200">
        <a:solidFill>
          <a:schemeClr val="tx1"/>
        </a:solidFill>
        <a:latin typeface="+mn-lt"/>
        <a:ea typeface="+mn-ea"/>
        <a:cs typeface="+mn-cs"/>
      </a:defRPr>
    </a:lvl3pPr>
    <a:lvl4pPr marL="594726" algn="l" defTabSz="396484" rtl="0" eaLnBrk="1" latinLnBrk="0" hangingPunct="1">
      <a:defRPr sz="520" kern="1200">
        <a:solidFill>
          <a:schemeClr val="tx1"/>
        </a:solidFill>
        <a:latin typeface="+mn-lt"/>
        <a:ea typeface="+mn-ea"/>
        <a:cs typeface="+mn-cs"/>
      </a:defRPr>
    </a:lvl4pPr>
    <a:lvl5pPr marL="792968" algn="l" defTabSz="396484" rtl="0" eaLnBrk="1" latinLnBrk="0" hangingPunct="1">
      <a:defRPr sz="520" kern="1200">
        <a:solidFill>
          <a:schemeClr val="tx1"/>
        </a:solidFill>
        <a:latin typeface="+mn-lt"/>
        <a:ea typeface="+mn-ea"/>
        <a:cs typeface="+mn-cs"/>
      </a:defRPr>
    </a:lvl5pPr>
    <a:lvl6pPr marL="991210" algn="l" defTabSz="396484" rtl="0" eaLnBrk="1" latinLnBrk="0" hangingPunct="1">
      <a:defRPr sz="520" kern="1200">
        <a:solidFill>
          <a:schemeClr val="tx1"/>
        </a:solidFill>
        <a:latin typeface="+mn-lt"/>
        <a:ea typeface="+mn-ea"/>
        <a:cs typeface="+mn-cs"/>
      </a:defRPr>
    </a:lvl6pPr>
    <a:lvl7pPr marL="1189452" algn="l" defTabSz="396484" rtl="0" eaLnBrk="1" latinLnBrk="0" hangingPunct="1">
      <a:defRPr sz="520" kern="1200">
        <a:solidFill>
          <a:schemeClr val="tx1"/>
        </a:solidFill>
        <a:latin typeface="+mn-lt"/>
        <a:ea typeface="+mn-ea"/>
        <a:cs typeface="+mn-cs"/>
      </a:defRPr>
    </a:lvl7pPr>
    <a:lvl8pPr marL="1387693" algn="l" defTabSz="396484" rtl="0" eaLnBrk="1" latinLnBrk="0" hangingPunct="1">
      <a:defRPr sz="520" kern="1200">
        <a:solidFill>
          <a:schemeClr val="tx1"/>
        </a:solidFill>
        <a:latin typeface="+mn-lt"/>
        <a:ea typeface="+mn-ea"/>
        <a:cs typeface="+mn-cs"/>
      </a:defRPr>
    </a:lvl8pPr>
    <a:lvl9pPr marL="1585935" algn="l" defTabSz="396484" rtl="0" eaLnBrk="1" latinLnBrk="0" hangingPunct="1">
      <a:defRPr sz="52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FE8761-8E13-F84A-94B5-93CD04B579DD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74501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685" y="1275977"/>
            <a:ext cx="4937760" cy="88044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1369" y="2327563"/>
            <a:ext cx="4066391" cy="104968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3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47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205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94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67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41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14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88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11619" y="164489"/>
            <a:ext cx="1307054" cy="35046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457" y="164489"/>
            <a:ext cx="3824343" cy="35046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881" y="2639427"/>
            <a:ext cx="4937760" cy="815788"/>
          </a:xfrm>
        </p:spPr>
        <p:txBody>
          <a:bodyPr anchor="t"/>
          <a:lstStyle>
            <a:lvl1pPr algn="l">
              <a:defRPr sz="239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8881" y="1740919"/>
            <a:ext cx="4937760" cy="898508"/>
          </a:xfrm>
        </p:spPr>
        <p:txBody>
          <a:bodyPr anchor="b"/>
          <a:lstStyle>
            <a:lvl1pPr marL="0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1pPr>
            <a:lvl2pPr marL="273506" indent="0">
              <a:buNone/>
              <a:defRPr sz="1077">
                <a:solidFill>
                  <a:schemeClr val="tx1">
                    <a:tint val="75000"/>
                  </a:schemeClr>
                </a:solidFill>
              </a:defRPr>
            </a:lvl2pPr>
            <a:lvl3pPr marL="547012" indent="0">
              <a:buNone/>
              <a:defRPr sz="957">
                <a:solidFill>
                  <a:schemeClr val="tx1">
                    <a:tint val="75000"/>
                  </a:schemeClr>
                </a:solidFill>
              </a:defRPr>
            </a:lvl3pPr>
            <a:lvl4pPr marL="820518" indent="0">
              <a:buNone/>
              <a:defRPr sz="838">
                <a:solidFill>
                  <a:schemeClr val="tx1">
                    <a:tint val="75000"/>
                  </a:schemeClr>
                </a:solidFill>
              </a:defRPr>
            </a:lvl4pPr>
            <a:lvl5pPr marL="1094024" indent="0">
              <a:buNone/>
              <a:defRPr sz="838">
                <a:solidFill>
                  <a:schemeClr val="tx1">
                    <a:tint val="75000"/>
                  </a:schemeClr>
                </a:solidFill>
              </a:defRPr>
            </a:lvl5pPr>
            <a:lvl6pPr marL="1367530" indent="0">
              <a:buNone/>
              <a:defRPr sz="838">
                <a:solidFill>
                  <a:schemeClr val="tx1">
                    <a:tint val="75000"/>
                  </a:schemeClr>
                </a:solidFill>
              </a:defRPr>
            </a:lvl6pPr>
            <a:lvl7pPr marL="1641036" indent="0">
              <a:buNone/>
              <a:defRPr sz="838">
                <a:solidFill>
                  <a:schemeClr val="tx1">
                    <a:tint val="75000"/>
                  </a:schemeClr>
                </a:solidFill>
              </a:defRPr>
            </a:lvl7pPr>
            <a:lvl8pPr marL="1914542" indent="0">
              <a:buNone/>
              <a:defRPr sz="838">
                <a:solidFill>
                  <a:schemeClr val="tx1">
                    <a:tint val="75000"/>
                  </a:schemeClr>
                </a:solidFill>
              </a:defRPr>
            </a:lvl8pPr>
            <a:lvl9pPr marL="2188048" indent="0">
              <a:buNone/>
              <a:defRPr sz="8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456" y="958409"/>
            <a:ext cx="2565699" cy="2710737"/>
          </a:xfrm>
        </p:spPr>
        <p:txBody>
          <a:bodyPr/>
          <a:lstStyle>
            <a:lvl1pPr>
              <a:defRPr sz="1675"/>
            </a:lvl1pPr>
            <a:lvl2pPr>
              <a:defRPr sz="1436"/>
            </a:lvl2pPr>
            <a:lvl3pPr>
              <a:defRPr sz="1197"/>
            </a:lvl3pPr>
            <a:lvl4pPr>
              <a:defRPr sz="1077"/>
            </a:lvl4pPr>
            <a:lvl5pPr>
              <a:defRPr sz="1077"/>
            </a:lvl5pPr>
            <a:lvl6pPr>
              <a:defRPr sz="1077"/>
            </a:lvl6pPr>
            <a:lvl7pPr>
              <a:defRPr sz="1077"/>
            </a:lvl7pPr>
            <a:lvl8pPr>
              <a:defRPr sz="1077"/>
            </a:lvl8pPr>
            <a:lvl9pPr>
              <a:defRPr sz="107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52974" y="958409"/>
            <a:ext cx="2565699" cy="2710737"/>
          </a:xfrm>
        </p:spPr>
        <p:txBody>
          <a:bodyPr/>
          <a:lstStyle>
            <a:lvl1pPr>
              <a:defRPr sz="1675"/>
            </a:lvl1pPr>
            <a:lvl2pPr>
              <a:defRPr sz="1436"/>
            </a:lvl2pPr>
            <a:lvl3pPr>
              <a:defRPr sz="1197"/>
            </a:lvl3pPr>
            <a:lvl4pPr>
              <a:defRPr sz="1077"/>
            </a:lvl4pPr>
            <a:lvl5pPr>
              <a:defRPr sz="1077"/>
            </a:lvl5pPr>
            <a:lvl6pPr>
              <a:defRPr sz="1077"/>
            </a:lvl6pPr>
            <a:lvl7pPr>
              <a:defRPr sz="1077"/>
            </a:lvl7pPr>
            <a:lvl8pPr>
              <a:defRPr sz="1077"/>
            </a:lvl8pPr>
            <a:lvl9pPr>
              <a:defRPr sz="107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456" y="919426"/>
            <a:ext cx="2566708" cy="383173"/>
          </a:xfrm>
        </p:spPr>
        <p:txBody>
          <a:bodyPr anchor="b"/>
          <a:lstStyle>
            <a:lvl1pPr marL="0" indent="0">
              <a:buNone/>
              <a:defRPr sz="1436" b="1"/>
            </a:lvl1pPr>
            <a:lvl2pPr marL="273506" indent="0">
              <a:buNone/>
              <a:defRPr sz="1197" b="1"/>
            </a:lvl2pPr>
            <a:lvl3pPr marL="547012" indent="0">
              <a:buNone/>
              <a:defRPr sz="1077" b="1"/>
            </a:lvl3pPr>
            <a:lvl4pPr marL="820518" indent="0">
              <a:buNone/>
              <a:defRPr sz="957" b="1"/>
            </a:lvl4pPr>
            <a:lvl5pPr marL="1094024" indent="0">
              <a:buNone/>
              <a:defRPr sz="957" b="1"/>
            </a:lvl5pPr>
            <a:lvl6pPr marL="1367530" indent="0">
              <a:buNone/>
              <a:defRPr sz="957" b="1"/>
            </a:lvl6pPr>
            <a:lvl7pPr marL="1641036" indent="0">
              <a:buNone/>
              <a:defRPr sz="957" b="1"/>
            </a:lvl7pPr>
            <a:lvl8pPr marL="1914542" indent="0">
              <a:buNone/>
              <a:defRPr sz="957" b="1"/>
            </a:lvl8pPr>
            <a:lvl9pPr marL="2188048" indent="0">
              <a:buNone/>
              <a:defRPr sz="95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456" y="1302599"/>
            <a:ext cx="2566708" cy="2366547"/>
          </a:xfrm>
        </p:spPr>
        <p:txBody>
          <a:bodyPr/>
          <a:lstStyle>
            <a:lvl1pPr>
              <a:defRPr sz="1436"/>
            </a:lvl1pPr>
            <a:lvl2pPr>
              <a:defRPr sz="1197"/>
            </a:lvl2pPr>
            <a:lvl3pPr>
              <a:defRPr sz="1077"/>
            </a:lvl3pPr>
            <a:lvl4pPr>
              <a:defRPr sz="957"/>
            </a:lvl4pPr>
            <a:lvl5pPr>
              <a:defRPr sz="957"/>
            </a:lvl5pPr>
            <a:lvl6pPr>
              <a:defRPr sz="957"/>
            </a:lvl6pPr>
            <a:lvl7pPr>
              <a:defRPr sz="957"/>
            </a:lvl7pPr>
            <a:lvl8pPr>
              <a:defRPr sz="957"/>
            </a:lvl8pPr>
            <a:lvl9pPr>
              <a:defRPr sz="9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50957" y="919426"/>
            <a:ext cx="2567716" cy="383173"/>
          </a:xfrm>
        </p:spPr>
        <p:txBody>
          <a:bodyPr anchor="b"/>
          <a:lstStyle>
            <a:lvl1pPr marL="0" indent="0">
              <a:buNone/>
              <a:defRPr sz="1436" b="1"/>
            </a:lvl1pPr>
            <a:lvl2pPr marL="273506" indent="0">
              <a:buNone/>
              <a:defRPr sz="1197" b="1"/>
            </a:lvl2pPr>
            <a:lvl3pPr marL="547012" indent="0">
              <a:buNone/>
              <a:defRPr sz="1077" b="1"/>
            </a:lvl3pPr>
            <a:lvl4pPr marL="820518" indent="0">
              <a:buNone/>
              <a:defRPr sz="957" b="1"/>
            </a:lvl4pPr>
            <a:lvl5pPr marL="1094024" indent="0">
              <a:buNone/>
              <a:defRPr sz="957" b="1"/>
            </a:lvl5pPr>
            <a:lvl6pPr marL="1367530" indent="0">
              <a:buNone/>
              <a:defRPr sz="957" b="1"/>
            </a:lvl6pPr>
            <a:lvl7pPr marL="1641036" indent="0">
              <a:buNone/>
              <a:defRPr sz="957" b="1"/>
            </a:lvl7pPr>
            <a:lvl8pPr marL="1914542" indent="0">
              <a:buNone/>
              <a:defRPr sz="957" b="1"/>
            </a:lvl8pPr>
            <a:lvl9pPr marL="2188048" indent="0">
              <a:buNone/>
              <a:defRPr sz="95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50957" y="1302599"/>
            <a:ext cx="2567716" cy="2366547"/>
          </a:xfrm>
        </p:spPr>
        <p:txBody>
          <a:bodyPr/>
          <a:lstStyle>
            <a:lvl1pPr>
              <a:defRPr sz="1436"/>
            </a:lvl1pPr>
            <a:lvl2pPr>
              <a:defRPr sz="1197"/>
            </a:lvl2pPr>
            <a:lvl3pPr>
              <a:defRPr sz="1077"/>
            </a:lvl3pPr>
            <a:lvl4pPr>
              <a:defRPr sz="957"/>
            </a:lvl4pPr>
            <a:lvl5pPr>
              <a:defRPr sz="957"/>
            </a:lvl5pPr>
            <a:lvl6pPr>
              <a:defRPr sz="957"/>
            </a:lvl6pPr>
            <a:lvl7pPr>
              <a:defRPr sz="957"/>
            </a:lvl7pPr>
            <a:lvl8pPr>
              <a:defRPr sz="957"/>
            </a:lvl8pPr>
            <a:lvl9pPr>
              <a:defRPr sz="9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456" y="163538"/>
            <a:ext cx="1911164" cy="695987"/>
          </a:xfrm>
        </p:spPr>
        <p:txBody>
          <a:bodyPr anchor="b"/>
          <a:lstStyle>
            <a:lvl1pPr algn="l">
              <a:defRPr sz="119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1208" y="163538"/>
            <a:ext cx="3247465" cy="3505608"/>
          </a:xfrm>
        </p:spPr>
        <p:txBody>
          <a:bodyPr/>
          <a:lstStyle>
            <a:lvl1pPr>
              <a:defRPr sz="1914"/>
            </a:lvl1pPr>
            <a:lvl2pPr>
              <a:defRPr sz="1675"/>
            </a:lvl2pPr>
            <a:lvl3pPr>
              <a:defRPr sz="1436"/>
            </a:lvl3pPr>
            <a:lvl4pPr>
              <a:defRPr sz="1197"/>
            </a:lvl4pPr>
            <a:lvl5pPr>
              <a:defRPr sz="1197"/>
            </a:lvl5pPr>
            <a:lvl6pPr>
              <a:defRPr sz="1197"/>
            </a:lvl6pPr>
            <a:lvl7pPr>
              <a:defRPr sz="1197"/>
            </a:lvl7pPr>
            <a:lvl8pPr>
              <a:defRPr sz="1197"/>
            </a:lvl8pPr>
            <a:lvl9pPr>
              <a:defRPr sz="119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0456" y="859526"/>
            <a:ext cx="1911164" cy="2809620"/>
          </a:xfrm>
        </p:spPr>
        <p:txBody>
          <a:bodyPr/>
          <a:lstStyle>
            <a:lvl1pPr marL="0" indent="0">
              <a:buNone/>
              <a:defRPr sz="838"/>
            </a:lvl1pPr>
            <a:lvl2pPr marL="273506" indent="0">
              <a:buNone/>
              <a:defRPr sz="718"/>
            </a:lvl2pPr>
            <a:lvl3pPr marL="547012" indent="0">
              <a:buNone/>
              <a:defRPr sz="598"/>
            </a:lvl3pPr>
            <a:lvl4pPr marL="820518" indent="0">
              <a:buNone/>
              <a:defRPr sz="538"/>
            </a:lvl4pPr>
            <a:lvl5pPr marL="1094024" indent="0">
              <a:buNone/>
              <a:defRPr sz="538"/>
            </a:lvl5pPr>
            <a:lvl6pPr marL="1367530" indent="0">
              <a:buNone/>
              <a:defRPr sz="538"/>
            </a:lvl6pPr>
            <a:lvl7pPr marL="1641036" indent="0">
              <a:buNone/>
              <a:defRPr sz="538"/>
            </a:lvl7pPr>
            <a:lvl8pPr marL="1914542" indent="0">
              <a:buNone/>
              <a:defRPr sz="538"/>
            </a:lvl8pPr>
            <a:lvl9pPr marL="2188048" indent="0">
              <a:buNone/>
              <a:defRPr sz="5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8630" y="2875226"/>
            <a:ext cx="3485478" cy="339437"/>
          </a:xfrm>
        </p:spPr>
        <p:txBody>
          <a:bodyPr anchor="b"/>
          <a:lstStyle>
            <a:lvl1pPr algn="l">
              <a:defRPr sz="119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630" y="367010"/>
            <a:ext cx="3485478" cy="2464479"/>
          </a:xfrm>
        </p:spPr>
        <p:txBody>
          <a:bodyPr/>
          <a:lstStyle>
            <a:lvl1pPr marL="0" indent="0">
              <a:buNone/>
              <a:defRPr sz="1914"/>
            </a:lvl1pPr>
            <a:lvl2pPr marL="273506" indent="0">
              <a:buNone/>
              <a:defRPr sz="1675"/>
            </a:lvl2pPr>
            <a:lvl3pPr marL="547012" indent="0">
              <a:buNone/>
              <a:defRPr sz="1436"/>
            </a:lvl3pPr>
            <a:lvl4pPr marL="820518" indent="0">
              <a:buNone/>
              <a:defRPr sz="1197"/>
            </a:lvl4pPr>
            <a:lvl5pPr marL="1094024" indent="0">
              <a:buNone/>
              <a:defRPr sz="1197"/>
            </a:lvl5pPr>
            <a:lvl6pPr marL="1367530" indent="0">
              <a:buNone/>
              <a:defRPr sz="1197"/>
            </a:lvl6pPr>
            <a:lvl7pPr marL="1641036" indent="0">
              <a:buNone/>
              <a:defRPr sz="1197"/>
            </a:lvl7pPr>
            <a:lvl8pPr marL="1914542" indent="0">
              <a:buNone/>
              <a:defRPr sz="1197"/>
            </a:lvl8pPr>
            <a:lvl9pPr marL="2188048" indent="0">
              <a:buNone/>
              <a:defRPr sz="119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8630" y="3214663"/>
            <a:ext cx="3485478" cy="482056"/>
          </a:xfrm>
        </p:spPr>
        <p:txBody>
          <a:bodyPr/>
          <a:lstStyle>
            <a:lvl1pPr marL="0" indent="0">
              <a:buNone/>
              <a:defRPr sz="838"/>
            </a:lvl1pPr>
            <a:lvl2pPr marL="273506" indent="0">
              <a:buNone/>
              <a:defRPr sz="718"/>
            </a:lvl2pPr>
            <a:lvl3pPr marL="547012" indent="0">
              <a:buNone/>
              <a:defRPr sz="598"/>
            </a:lvl3pPr>
            <a:lvl4pPr marL="820518" indent="0">
              <a:buNone/>
              <a:defRPr sz="538"/>
            </a:lvl4pPr>
            <a:lvl5pPr marL="1094024" indent="0">
              <a:buNone/>
              <a:defRPr sz="538"/>
            </a:lvl5pPr>
            <a:lvl6pPr marL="1367530" indent="0">
              <a:buNone/>
              <a:defRPr sz="538"/>
            </a:lvl6pPr>
            <a:lvl7pPr marL="1641036" indent="0">
              <a:buNone/>
              <a:defRPr sz="538"/>
            </a:lvl7pPr>
            <a:lvl8pPr marL="1914542" indent="0">
              <a:buNone/>
              <a:defRPr sz="538"/>
            </a:lvl8pPr>
            <a:lvl9pPr marL="2188048" indent="0">
              <a:buNone/>
              <a:defRPr sz="5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0457" y="164489"/>
            <a:ext cx="5228216" cy="6845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457" y="958409"/>
            <a:ext cx="5228216" cy="27107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0456" y="3807013"/>
            <a:ext cx="1355464" cy="2186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4786" y="3807013"/>
            <a:ext cx="1839558" cy="2186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63209" y="3807013"/>
            <a:ext cx="1355464" cy="2186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47012" rtl="0" eaLnBrk="1" latinLnBrk="0" hangingPunct="1">
        <a:spcBef>
          <a:spcPct val="0"/>
        </a:spcBef>
        <a:buNone/>
        <a:defRPr sz="263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5129" indent="-205129" algn="l" defTabSz="547012" rtl="0" eaLnBrk="1" latinLnBrk="0" hangingPunct="1">
        <a:spcBef>
          <a:spcPct val="20000"/>
        </a:spcBef>
        <a:buFont typeface="Arial" pitchFamily="34" charset="0"/>
        <a:buChar char="•"/>
        <a:defRPr sz="1914" kern="1200">
          <a:solidFill>
            <a:schemeClr val="tx1"/>
          </a:solidFill>
          <a:latin typeface="+mn-lt"/>
          <a:ea typeface="+mn-ea"/>
          <a:cs typeface="+mn-cs"/>
        </a:defRPr>
      </a:lvl1pPr>
      <a:lvl2pPr marL="444447" indent="-170941" algn="l" defTabSz="547012" rtl="0" eaLnBrk="1" latinLnBrk="0" hangingPunct="1">
        <a:spcBef>
          <a:spcPct val="20000"/>
        </a:spcBef>
        <a:buFont typeface="Arial" pitchFamily="34" charset="0"/>
        <a:buChar char="–"/>
        <a:defRPr sz="1675" kern="1200">
          <a:solidFill>
            <a:schemeClr val="tx1"/>
          </a:solidFill>
          <a:latin typeface="+mn-lt"/>
          <a:ea typeface="+mn-ea"/>
          <a:cs typeface="+mn-cs"/>
        </a:defRPr>
      </a:lvl2pPr>
      <a:lvl3pPr marL="683765" indent="-136753" algn="l" defTabSz="547012" rtl="0" eaLnBrk="1" latinLnBrk="0" hangingPunct="1">
        <a:spcBef>
          <a:spcPct val="20000"/>
        </a:spcBef>
        <a:buFont typeface="Arial" pitchFamily="34" charset="0"/>
        <a:buChar char="•"/>
        <a:defRPr sz="1436" kern="1200">
          <a:solidFill>
            <a:schemeClr val="tx1"/>
          </a:solidFill>
          <a:latin typeface="+mn-lt"/>
          <a:ea typeface="+mn-ea"/>
          <a:cs typeface="+mn-cs"/>
        </a:defRPr>
      </a:lvl3pPr>
      <a:lvl4pPr marL="957271" indent="-136753" algn="l" defTabSz="547012" rtl="0" eaLnBrk="1" latinLnBrk="0" hangingPunct="1">
        <a:spcBef>
          <a:spcPct val="20000"/>
        </a:spcBef>
        <a:buFont typeface="Arial" pitchFamily="34" charset="0"/>
        <a:buChar char="–"/>
        <a:defRPr sz="1197" kern="1200">
          <a:solidFill>
            <a:schemeClr val="tx1"/>
          </a:solidFill>
          <a:latin typeface="+mn-lt"/>
          <a:ea typeface="+mn-ea"/>
          <a:cs typeface="+mn-cs"/>
        </a:defRPr>
      </a:lvl4pPr>
      <a:lvl5pPr marL="1230777" indent="-136753" algn="l" defTabSz="547012" rtl="0" eaLnBrk="1" latinLnBrk="0" hangingPunct="1">
        <a:spcBef>
          <a:spcPct val="20000"/>
        </a:spcBef>
        <a:buFont typeface="Arial" pitchFamily="34" charset="0"/>
        <a:buChar char="»"/>
        <a:defRPr sz="1197" kern="1200">
          <a:solidFill>
            <a:schemeClr val="tx1"/>
          </a:solidFill>
          <a:latin typeface="+mn-lt"/>
          <a:ea typeface="+mn-ea"/>
          <a:cs typeface="+mn-cs"/>
        </a:defRPr>
      </a:lvl5pPr>
      <a:lvl6pPr marL="1504284" indent="-136753" algn="l" defTabSz="547012" rtl="0" eaLnBrk="1" latinLnBrk="0" hangingPunct="1">
        <a:spcBef>
          <a:spcPct val="20000"/>
        </a:spcBef>
        <a:buFont typeface="Arial" pitchFamily="34" charset="0"/>
        <a:buChar char="•"/>
        <a:defRPr sz="1197" kern="1200">
          <a:solidFill>
            <a:schemeClr val="tx1"/>
          </a:solidFill>
          <a:latin typeface="+mn-lt"/>
          <a:ea typeface="+mn-ea"/>
          <a:cs typeface="+mn-cs"/>
        </a:defRPr>
      </a:lvl6pPr>
      <a:lvl7pPr marL="1777789" indent="-136753" algn="l" defTabSz="547012" rtl="0" eaLnBrk="1" latinLnBrk="0" hangingPunct="1">
        <a:spcBef>
          <a:spcPct val="20000"/>
        </a:spcBef>
        <a:buFont typeface="Arial" pitchFamily="34" charset="0"/>
        <a:buChar char="•"/>
        <a:defRPr sz="1197" kern="1200">
          <a:solidFill>
            <a:schemeClr val="tx1"/>
          </a:solidFill>
          <a:latin typeface="+mn-lt"/>
          <a:ea typeface="+mn-ea"/>
          <a:cs typeface="+mn-cs"/>
        </a:defRPr>
      </a:lvl7pPr>
      <a:lvl8pPr marL="2051295" indent="-136753" algn="l" defTabSz="547012" rtl="0" eaLnBrk="1" latinLnBrk="0" hangingPunct="1">
        <a:spcBef>
          <a:spcPct val="20000"/>
        </a:spcBef>
        <a:buFont typeface="Arial" pitchFamily="34" charset="0"/>
        <a:buChar char="•"/>
        <a:defRPr sz="1197" kern="1200">
          <a:solidFill>
            <a:schemeClr val="tx1"/>
          </a:solidFill>
          <a:latin typeface="+mn-lt"/>
          <a:ea typeface="+mn-ea"/>
          <a:cs typeface="+mn-cs"/>
        </a:defRPr>
      </a:lvl8pPr>
      <a:lvl9pPr marL="2324801" indent="-136753" algn="l" defTabSz="547012" rtl="0" eaLnBrk="1" latinLnBrk="0" hangingPunct="1">
        <a:spcBef>
          <a:spcPct val="20000"/>
        </a:spcBef>
        <a:buFont typeface="Arial" pitchFamily="34" charset="0"/>
        <a:buChar char="•"/>
        <a:defRPr sz="11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7012" rtl="0" eaLnBrk="1" latinLnBrk="0" hangingPunct="1">
        <a:defRPr sz="1077" kern="1200">
          <a:solidFill>
            <a:schemeClr val="tx1"/>
          </a:solidFill>
          <a:latin typeface="+mn-lt"/>
          <a:ea typeface="+mn-ea"/>
          <a:cs typeface="+mn-cs"/>
        </a:defRPr>
      </a:lvl1pPr>
      <a:lvl2pPr marL="273506" algn="l" defTabSz="547012" rtl="0" eaLnBrk="1" latinLnBrk="0" hangingPunct="1">
        <a:defRPr sz="1077" kern="1200">
          <a:solidFill>
            <a:schemeClr val="tx1"/>
          </a:solidFill>
          <a:latin typeface="+mn-lt"/>
          <a:ea typeface="+mn-ea"/>
          <a:cs typeface="+mn-cs"/>
        </a:defRPr>
      </a:lvl2pPr>
      <a:lvl3pPr marL="547012" algn="l" defTabSz="547012" rtl="0" eaLnBrk="1" latinLnBrk="0" hangingPunct="1">
        <a:defRPr sz="1077" kern="1200">
          <a:solidFill>
            <a:schemeClr val="tx1"/>
          </a:solidFill>
          <a:latin typeface="+mn-lt"/>
          <a:ea typeface="+mn-ea"/>
          <a:cs typeface="+mn-cs"/>
        </a:defRPr>
      </a:lvl3pPr>
      <a:lvl4pPr marL="820518" algn="l" defTabSz="547012" rtl="0" eaLnBrk="1" latinLnBrk="0" hangingPunct="1">
        <a:defRPr sz="1077" kern="1200">
          <a:solidFill>
            <a:schemeClr val="tx1"/>
          </a:solidFill>
          <a:latin typeface="+mn-lt"/>
          <a:ea typeface="+mn-ea"/>
          <a:cs typeface="+mn-cs"/>
        </a:defRPr>
      </a:lvl4pPr>
      <a:lvl5pPr marL="1094024" algn="l" defTabSz="547012" rtl="0" eaLnBrk="1" latinLnBrk="0" hangingPunct="1">
        <a:defRPr sz="1077" kern="1200">
          <a:solidFill>
            <a:schemeClr val="tx1"/>
          </a:solidFill>
          <a:latin typeface="+mn-lt"/>
          <a:ea typeface="+mn-ea"/>
          <a:cs typeface="+mn-cs"/>
        </a:defRPr>
      </a:lvl5pPr>
      <a:lvl6pPr marL="1367530" algn="l" defTabSz="547012" rtl="0" eaLnBrk="1" latinLnBrk="0" hangingPunct="1">
        <a:defRPr sz="1077" kern="1200">
          <a:solidFill>
            <a:schemeClr val="tx1"/>
          </a:solidFill>
          <a:latin typeface="+mn-lt"/>
          <a:ea typeface="+mn-ea"/>
          <a:cs typeface="+mn-cs"/>
        </a:defRPr>
      </a:lvl6pPr>
      <a:lvl7pPr marL="1641036" algn="l" defTabSz="547012" rtl="0" eaLnBrk="1" latinLnBrk="0" hangingPunct="1">
        <a:defRPr sz="1077" kern="1200">
          <a:solidFill>
            <a:schemeClr val="tx1"/>
          </a:solidFill>
          <a:latin typeface="+mn-lt"/>
          <a:ea typeface="+mn-ea"/>
          <a:cs typeface="+mn-cs"/>
        </a:defRPr>
      </a:lvl7pPr>
      <a:lvl8pPr marL="1914542" algn="l" defTabSz="547012" rtl="0" eaLnBrk="1" latinLnBrk="0" hangingPunct="1">
        <a:defRPr sz="1077" kern="1200">
          <a:solidFill>
            <a:schemeClr val="tx1"/>
          </a:solidFill>
          <a:latin typeface="+mn-lt"/>
          <a:ea typeface="+mn-ea"/>
          <a:cs typeface="+mn-cs"/>
        </a:defRPr>
      </a:lvl8pPr>
      <a:lvl9pPr marL="2188048" algn="l" defTabSz="547012" rtl="0" eaLnBrk="1" latinLnBrk="0" hangingPunct="1">
        <a:defRPr sz="10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D6D688DB-DFCB-EDFE-FEE6-FA770E704B74}"/>
              </a:ext>
            </a:extLst>
          </p:cNvPr>
          <p:cNvSpPr txBox="1"/>
          <p:nvPr/>
        </p:nvSpPr>
        <p:spPr>
          <a:xfrm>
            <a:off x="821069" y="2083713"/>
            <a:ext cx="801026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PT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Indicações para o Poster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96AB639-4DAC-2F1F-F94A-120CB8674B43}"/>
              </a:ext>
            </a:extLst>
          </p:cNvPr>
          <p:cNvSpPr txBox="1">
            <a:spLocks/>
          </p:cNvSpPr>
          <p:nvPr/>
        </p:nvSpPr>
        <p:spPr>
          <a:xfrm>
            <a:off x="457200" y="6627559"/>
            <a:ext cx="8534400" cy="42566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1353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NOTAS</a:t>
            </a:r>
            <a:r>
              <a:rPr lang="pt-PT" sz="1353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pt-PT" sz="1353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1353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Utilize este </a:t>
            </a:r>
            <a:r>
              <a:rPr lang="pt-PT" sz="1353" i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template</a:t>
            </a:r>
            <a:r>
              <a:rPr lang="pt-PT" sz="1353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respeitando os tamanhos descritos para os vários tipos de texto.</a:t>
            </a:r>
          </a:p>
          <a:p>
            <a:endParaRPr lang="pt-PT" sz="1353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978" indent="-144978">
              <a:lnSpc>
                <a:spcPct val="150000"/>
              </a:lnSpc>
              <a:buFontTx/>
              <a:buChar char="-"/>
            </a:pPr>
            <a:r>
              <a:rPr lang="pt-PT" sz="1353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garantir coerência visual, utilize 50% da área útil de conteúdo para texto, os restantes 50% para imagens ou gráficos;</a:t>
            </a:r>
          </a:p>
          <a:p>
            <a:pPr marL="144978" indent="-144978">
              <a:lnSpc>
                <a:spcPct val="150000"/>
              </a:lnSpc>
              <a:buFontTx/>
              <a:buChar char="-"/>
            </a:pPr>
            <a:r>
              <a:rPr lang="pt-PT" sz="1353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Coloque os logotipos das entidades envolvidas na barra branca de rodapé, à direita;</a:t>
            </a:r>
          </a:p>
          <a:p>
            <a:pPr marL="144978" indent="-144978">
              <a:lnSpc>
                <a:spcPct val="150000"/>
              </a:lnSpc>
              <a:buFontTx/>
              <a:buChar char="-"/>
            </a:pPr>
            <a:r>
              <a:rPr lang="pt-PT" sz="1353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Tente deixar sempre uma margem folgada relativamente aos limites da página e entre os vários elementos;</a:t>
            </a:r>
          </a:p>
          <a:p>
            <a:pPr marL="144978" indent="-144978">
              <a:lnSpc>
                <a:spcPct val="150000"/>
              </a:lnSpc>
              <a:buFontTx/>
              <a:buChar char="-"/>
            </a:pPr>
            <a:r>
              <a:rPr lang="pt-PT" sz="1353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Tente manter um alinhamento entre os vários elementos;</a:t>
            </a:r>
          </a:p>
          <a:p>
            <a:pPr marL="144978" indent="-144978">
              <a:lnSpc>
                <a:spcPct val="150000"/>
              </a:lnSpc>
              <a:buFontTx/>
              <a:buChar char="-"/>
            </a:pPr>
            <a:r>
              <a:rPr lang="pt-PT" sz="1353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Evite usar mais cores além das sugeridas, e se usar tente manter-se nas mesmas tonalidades do documento;</a:t>
            </a:r>
          </a:p>
          <a:p>
            <a:pPr marL="144978" indent="-144978">
              <a:lnSpc>
                <a:spcPct val="150000"/>
              </a:lnSpc>
              <a:buFontTx/>
              <a:buChar char="-"/>
            </a:pPr>
            <a:r>
              <a:rPr lang="pt-PT" sz="1353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usar contrastes demasiado suaves que dificultem a leitura;</a:t>
            </a:r>
          </a:p>
          <a:p>
            <a:pPr marL="144978" indent="-144978">
              <a:lnSpc>
                <a:spcPct val="150000"/>
              </a:lnSpc>
              <a:buFontTx/>
              <a:buChar char="-"/>
            </a:pPr>
            <a:r>
              <a:rPr lang="pt-PT" sz="1353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altere a posição dos elementos no título, (Título, Autores e Disciplinas);</a:t>
            </a:r>
          </a:p>
          <a:p>
            <a:pPr marL="144978" indent="-144978">
              <a:lnSpc>
                <a:spcPct val="150000"/>
              </a:lnSpc>
              <a:buFontTx/>
              <a:buChar char="-"/>
            </a:pPr>
            <a:r>
              <a:rPr lang="pt-PT" sz="1353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notas a vermelho devem servir de orientação e ser eliminadas no final.</a:t>
            </a:r>
          </a:p>
          <a:p>
            <a:pPr marL="144978" indent="-144978">
              <a:buFontTx/>
              <a:buChar char="-"/>
            </a:pPr>
            <a:endParaRPr lang="pt-PT" sz="1353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F08C915-3300-F68C-A287-58743A6C4322}"/>
              </a:ext>
            </a:extLst>
          </p:cNvPr>
          <p:cNvSpPr txBox="1"/>
          <p:nvPr/>
        </p:nvSpPr>
        <p:spPr>
          <a:xfrm>
            <a:off x="2830795" y="3200400"/>
            <a:ext cx="4099377" cy="9635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sz="1400" b="1" dirty="0">
                <a:solidFill>
                  <a:srgbClr val="1096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(</a:t>
            </a:r>
            <a:r>
              <a:rPr lang="pt-PT" sz="1400" b="1" dirty="0" err="1">
                <a:solidFill>
                  <a:srgbClr val="1096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pt-PT" sz="1400" b="1" dirty="0">
                <a:solidFill>
                  <a:srgbClr val="1096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14 bold azul turquesa)</a:t>
            </a:r>
          </a:p>
          <a:p>
            <a:pPr>
              <a:lnSpc>
                <a:spcPct val="150000"/>
              </a:lnSpc>
            </a:pPr>
            <a:r>
              <a:rPr lang="pt-PT" sz="1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Conteúdo (</a:t>
            </a:r>
            <a:r>
              <a:rPr lang="pt-PT" sz="10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pt-PT" sz="1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regular azul marinho)</a:t>
            </a:r>
          </a:p>
          <a:p>
            <a:pPr>
              <a:lnSpc>
                <a:spcPct val="150000"/>
              </a:lnSpc>
            </a:pPr>
            <a:endParaRPr lang="pt-PT" sz="76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t-PT" sz="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NOTA: Caixa normal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B708174-E06F-189D-555E-A6637F3DA98E}"/>
              </a:ext>
            </a:extLst>
          </p:cNvPr>
          <p:cNvSpPr txBox="1"/>
          <p:nvPr/>
        </p:nvSpPr>
        <p:spPr>
          <a:xfrm>
            <a:off x="2831842" y="4757182"/>
            <a:ext cx="4102358" cy="1182331"/>
          </a:xfrm>
          <a:prstGeom prst="roundRect">
            <a:avLst>
              <a:gd name="adj" fmla="val 8694"/>
            </a:avLst>
          </a:prstGeom>
          <a:solidFill>
            <a:srgbClr val="10969E"/>
          </a:solidFill>
          <a:ln w="101600">
            <a:noFill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90964"/>
                      <a:gd name="connsiteY0" fmla="*/ 0 h 2424510"/>
                      <a:gd name="connsiteX1" fmla="*/ 608395 w 9090964"/>
                      <a:gd name="connsiteY1" fmla="*/ 0 h 2424510"/>
                      <a:gd name="connsiteX2" fmla="*/ 1398610 w 9090964"/>
                      <a:gd name="connsiteY2" fmla="*/ 0 h 2424510"/>
                      <a:gd name="connsiteX3" fmla="*/ 1916095 w 9090964"/>
                      <a:gd name="connsiteY3" fmla="*/ 0 h 2424510"/>
                      <a:gd name="connsiteX4" fmla="*/ 2615400 w 9090964"/>
                      <a:gd name="connsiteY4" fmla="*/ 0 h 2424510"/>
                      <a:gd name="connsiteX5" fmla="*/ 3405615 w 9090964"/>
                      <a:gd name="connsiteY5" fmla="*/ 0 h 2424510"/>
                      <a:gd name="connsiteX6" fmla="*/ 3832191 w 9090964"/>
                      <a:gd name="connsiteY6" fmla="*/ 0 h 2424510"/>
                      <a:gd name="connsiteX7" fmla="*/ 4258767 w 9090964"/>
                      <a:gd name="connsiteY7" fmla="*/ 0 h 2424510"/>
                      <a:gd name="connsiteX8" fmla="*/ 5139891 w 9090964"/>
                      <a:gd name="connsiteY8" fmla="*/ 0 h 2424510"/>
                      <a:gd name="connsiteX9" fmla="*/ 5839196 w 9090964"/>
                      <a:gd name="connsiteY9" fmla="*/ 0 h 2424510"/>
                      <a:gd name="connsiteX10" fmla="*/ 6265772 w 9090964"/>
                      <a:gd name="connsiteY10" fmla="*/ 0 h 2424510"/>
                      <a:gd name="connsiteX11" fmla="*/ 6965077 w 9090964"/>
                      <a:gd name="connsiteY11" fmla="*/ 0 h 2424510"/>
                      <a:gd name="connsiteX12" fmla="*/ 7846201 w 9090964"/>
                      <a:gd name="connsiteY12" fmla="*/ 0 h 2424510"/>
                      <a:gd name="connsiteX13" fmla="*/ 8454597 w 9090964"/>
                      <a:gd name="connsiteY13" fmla="*/ 0 h 2424510"/>
                      <a:gd name="connsiteX14" fmla="*/ 9090964 w 9090964"/>
                      <a:gd name="connsiteY14" fmla="*/ 0 h 2424510"/>
                      <a:gd name="connsiteX15" fmla="*/ 9090964 w 9090964"/>
                      <a:gd name="connsiteY15" fmla="*/ 606128 h 2424510"/>
                      <a:gd name="connsiteX16" fmla="*/ 9090964 w 9090964"/>
                      <a:gd name="connsiteY16" fmla="*/ 1260745 h 2424510"/>
                      <a:gd name="connsiteX17" fmla="*/ 9090964 w 9090964"/>
                      <a:gd name="connsiteY17" fmla="*/ 1866873 h 2424510"/>
                      <a:gd name="connsiteX18" fmla="*/ 9090964 w 9090964"/>
                      <a:gd name="connsiteY18" fmla="*/ 2424510 h 2424510"/>
                      <a:gd name="connsiteX19" fmla="*/ 8482569 w 9090964"/>
                      <a:gd name="connsiteY19" fmla="*/ 2424510 h 2424510"/>
                      <a:gd name="connsiteX20" fmla="*/ 7965083 w 9090964"/>
                      <a:gd name="connsiteY20" fmla="*/ 2424510 h 2424510"/>
                      <a:gd name="connsiteX21" fmla="*/ 7083959 w 9090964"/>
                      <a:gd name="connsiteY21" fmla="*/ 2424510 h 2424510"/>
                      <a:gd name="connsiteX22" fmla="*/ 6384654 w 9090964"/>
                      <a:gd name="connsiteY22" fmla="*/ 2424510 h 2424510"/>
                      <a:gd name="connsiteX23" fmla="*/ 5958078 w 9090964"/>
                      <a:gd name="connsiteY23" fmla="*/ 2424510 h 2424510"/>
                      <a:gd name="connsiteX24" fmla="*/ 5258773 w 9090964"/>
                      <a:gd name="connsiteY24" fmla="*/ 2424510 h 2424510"/>
                      <a:gd name="connsiteX25" fmla="*/ 4650378 w 9090964"/>
                      <a:gd name="connsiteY25" fmla="*/ 2424510 h 2424510"/>
                      <a:gd name="connsiteX26" fmla="*/ 4041982 w 9090964"/>
                      <a:gd name="connsiteY26" fmla="*/ 2424510 h 2424510"/>
                      <a:gd name="connsiteX27" fmla="*/ 3433587 w 9090964"/>
                      <a:gd name="connsiteY27" fmla="*/ 2424510 h 2424510"/>
                      <a:gd name="connsiteX28" fmla="*/ 2825192 w 9090964"/>
                      <a:gd name="connsiteY28" fmla="*/ 2424510 h 2424510"/>
                      <a:gd name="connsiteX29" fmla="*/ 2034977 w 9090964"/>
                      <a:gd name="connsiteY29" fmla="*/ 2424510 h 2424510"/>
                      <a:gd name="connsiteX30" fmla="*/ 1335672 w 9090964"/>
                      <a:gd name="connsiteY30" fmla="*/ 2424510 h 2424510"/>
                      <a:gd name="connsiteX31" fmla="*/ 909096 w 9090964"/>
                      <a:gd name="connsiteY31" fmla="*/ 2424510 h 2424510"/>
                      <a:gd name="connsiteX32" fmla="*/ 0 w 9090964"/>
                      <a:gd name="connsiteY32" fmla="*/ 2424510 h 2424510"/>
                      <a:gd name="connsiteX33" fmla="*/ 0 w 9090964"/>
                      <a:gd name="connsiteY33" fmla="*/ 1794137 h 2424510"/>
                      <a:gd name="connsiteX34" fmla="*/ 0 w 9090964"/>
                      <a:gd name="connsiteY34" fmla="*/ 1139520 h 2424510"/>
                      <a:gd name="connsiteX35" fmla="*/ 0 w 9090964"/>
                      <a:gd name="connsiteY35" fmla="*/ 606128 h 2424510"/>
                      <a:gd name="connsiteX36" fmla="*/ 0 w 9090964"/>
                      <a:gd name="connsiteY36" fmla="*/ 0 h 24245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090964" h="2424510" fill="none" extrusionOk="0">
                        <a:moveTo>
                          <a:pt x="0" y="0"/>
                        </a:moveTo>
                        <a:cubicBezTo>
                          <a:pt x="247332" y="-25930"/>
                          <a:pt x="452688" y="10098"/>
                          <a:pt x="608395" y="0"/>
                        </a:cubicBezTo>
                        <a:cubicBezTo>
                          <a:pt x="764103" y="-10098"/>
                          <a:pt x="1095240" y="-24676"/>
                          <a:pt x="1398610" y="0"/>
                        </a:cubicBezTo>
                        <a:cubicBezTo>
                          <a:pt x="1701981" y="24676"/>
                          <a:pt x="1667518" y="-13537"/>
                          <a:pt x="1916095" y="0"/>
                        </a:cubicBezTo>
                        <a:cubicBezTo>
                          <a:pt x="2164672" y="13537"/>
                          <a:pt x="2305688" y="28344"/>
                          <a:pt x="2615400" y="0"/>
                        </a:cubicBezTo>
                        <a:cubicBezTo>
                          <a:pt x="2925112" y="-28344"/>
                          <a:pt x="3190345" y="16889"/>
                          <a:pt x="3405615" y="0"/>
                        </a:cubicBezTo>
                        <a:cubicBezTo>
                          <a:pt x="3620885" y="-16889"/>
                          <a:pt x="3628851" y="14627"/>
                          <a:pt x="3832191" y="0"/>
                        </a:cubicBezTo>
                        <a:cubicBezTo>
                          <a:pt x="4035531" y="-14627"/>
                          <a:pt x="4113471" y="19721"/>
                          <a:pt x="4258767" y="0"/>
                        </a:cubicBezTo>
                        <a:cubicBezTo>
                          <a:pt x="4404063" y="-19721"/>
                          <a:pt x="4772080" y="1826"/>
                          <a:pt x="5139891" y="0"/>
                        </a:cubicBezTo>
                        <a:cubicBezTo>
                          <a:pt x="5507702" y="-1826"/>
                          <a:pt x="5607790" y="9623"/>
                          <a:pt x="5839196" y="0"/>
                        </a:cubicBezTo>
                        <a:cubicBezTo>
                          <a:pt x="6070602" y="-9623"/>
                          <a:pt x="6088377" y="9816"/>
                          <a:pt x="6265772" y="0"/>
                        </a:cubicBezTo>
                        <a:cubicBezTo>
                          <a:pt x="6443167" y="-9816"/>
                          <a:pt x="6811912" y="29711"/>
                          <a:pt x="6965077" y="0"/>
                        </a:cubicBezTo>
                        <a:cubicBezTo>
                          <a:pt x="7118243" y="-29711"/>
                          <a:pt x="7660879" y="-24538"/>
                          <a:pt x="7846201" y="0"/>
                        </a:cubicBezTo>
                        <a:cubicBezTo>
                          <a:pt x="8031523" y="24538"/>
                          <a:pt x="8226925" y="-3727"/>
                          <a:pt x="8454597" y="0"/>
                        </a:cubicBezTo>
                        <a:cubicBezTo>
                          <a:pt x="8682269" y="3727"/>
                          <a:pt x="8962999" y="-18960"/>
                          <a:pt x="9090964" y="0"/>
                        </a:cubicBezTo>
                        <a:cubicBezTo>
                          <a:pt x="9090358" y="227517"/>
                          <a:pt x="9109296" y="387780"/>
                          <a:pt x="9090964" y="606128"/>
                        </a:cubicBezTo>
                        <a:cubicBezTo>
                          <a:pt x="9072632" y="824476"/>
                          <a:pt x="9099592" y="956072"/>
                          <a:pt x="9090964" y="1260745"/>
                        </a:cubicBezTo>
                        <a:cubicBezTo>
                          <a:pt x="9082336" y="1565418"/>
                          <a:pt x="9111512" y="1697963"/>
                          <a:pt x="9090964" y="1866873"/>
                        </a:cubicBezTo>
                        <a:cubicBezTo>
                          <a:pt x="9070416" y="2035783"/>
                          <a:pt x="9078351" y="2286973"/>
                          <a:pt x="9090964" y="2424510"/>
                        </a:cubicBezTo>
                        <a:cubicBezTo>
                          <a:pt x="8818659" y="2431705"/>
                          <a:pt x="8715953" y="2429695"/>
                          <a:pt x="8482569" y="2424510"/>
                        </a:cubicBezTo>
                        <a:cubicBezTo>
                          <a:pt x="8249186" y="2419325"/>
                          <a:pt x="8137153" y="2409745"/>
                          <a:pt x="7965083" y="2424510"/>
                        </a:cubicBezTo>
                        <a:cubicBezTo>
                          <a:pt x="7793013" y="2439275"/>
                          <a:pt x="7419569" y="2406052"/>
                          <a:pt x="7083959" y="2424510"/>
                        </a:cubicBezTo>
                        <a:cubicBezTo>
                          <a:pt x="6748349" y="2442968"/>
                          <a:pt x="6565424" y="2413949"/>
                          <a:pt x="6384654" y="2424510"/>
                        </a:cubicBezTo>
                        <a:cubicBezTo>
                          <a:pt x="6203884" y="2435071"/>
                          <a:pt x="6125079" y="2433601"/>
                          <a:pt x="5958078" y="2424510"/>
                        </a:cubicBezTo>
                        <a:cubicBezTo>
                          <a:pt x="5791077" y="2415419"/>
                          <a:pt x="5555468" y="2446687"/>
                          <a:pt x="5258773" y="2424510"/>
                        </a:cubicBezTo>
                        <a:cubicBezTo>
                          <a:pt x="4962079" y="2402333"/>
                          <a:pt x="4807387" y="2403472"/>
                          <a:pt x="4650378" y="2424510"/>
                        </a:cubicBezTo>
                        <a:cubicBezTo>
                          <a:pt x="4493370" y="2445548"/>
                          <a:pt x="4322466" y="2422545"/>
                          <a:pt x="4041982" y="2424510"/>
                        </a:cubicBezTo>
                        <a:cubicBezTo>
                          <a:pt x="3761498" y="2426475"/>
                          <a:pt x="3693719" y="2432731"/>
                          <a:pt x="3433587" y="2424510"/>
                        </a:cubicBezTo>
                        <a:cubicBezTo>
                          <a:pt x="3173455" y="2416289"/>
                          <a:pt x="3092793" y="2450686"/>
                          <a:pt x="2825192" y="2424510"/>
                        </a:cubicBezTo>
                        <a:cubicBezTo>
                          <a:pt x="2557591" y="2398334"/>
                          <a:pt x="2242566" y="2442871"/>
                          <a:pt x="2034977" y="2424510"/>
                        </a:cubicBezTo>
                        <a:cubicBezTo>
                          <a:pt x="1827388" y="2406149"/>
                          <a:pt x="1516545" y="2418573"/>
                          <a:pt x="1335672" y="2424510"/>
                        </a:cubicBezTo>
                        <a:cubicBezTo>
                          <a:pt x="1154799" y="2430447"/>
                          <a:pt x="1049798" y="2439829"/>
                          <a:pt x="909096" y="2424510"/>
                        </a:cubicBezTo>
                        <a:cubicBezTo>
                          <a:pt x="768394" y="2409191"/>
                          <a:pt x="229491" y="2417295"/>
                          <a:pt x="0" y="2424510"/>
                        </a:cubicBezTo>
                        <a:cubicBezTo>
                          <a:pt x="8567" y="2234718"/>
                          <a:pt x="11746" y="1928577"/>
                          <a:pt x="0" y="1794137"/>
                        </a:cubicBezTo>
                        <a:cubicBezTo>
                          <a:pt x="-11746" y="1659697"/>
                          <a:pt x="5389" y="1288293"/>
                          <a:pt x="0" y="1139520"/>
                        </a:cubicBezTo>
                        <a:cubicBezTo>
                          <a:pt x="-5389" y="990747"/>
                          <a:pt x="-1236" y="824786"/>
                          <a:pt x="0" y="606128"/>
                        </a:cubicBezTo>
                        <a:cubicBezTo>
                          <a:pt x="1236" y="387470"/>
                          <a:pt x="14655" y="270474"/>
                          <a:pt x="0" y="0"/>
                        </a:cubicBezTo>
                        <a:close/>
                      </a:path>
                      <a:path w="9090964" h="2424510" stroke="0" extrusionOk="0">
                        <a:moveTo>
                          <a:pt x="0" y="0"/>
                        </a:moveTo>
                        <a:cubicBezTo>
                          <a:pt x="167022" y="13041"/>
                          <a:pt x="432323" y="4444"/>
                          <a:pt x="608395" y="0"/>
                        </a:cubicBezTo>
                        <a:cubicBezTo>
                          <a:pt x="784468" y="-4444"/>
                          <a:pt x="932514" y="-5280"/>
                          <a:pt x="1034971" y="0"/>
                        </a:cubicBezTo>
                        <a:cubicBezTo>
                          <a:pt x="1137428" y="5280"/>
                          <a:pt x="1672755" y="33705"/>
                          <a:pt x="1916095" y="0"/>
                        </a:cubicBezTo>
                        <a:cubicBezTo>
                          <a:pt x="2159435" y="-33705"/>
                          <a:pt x="2385067" y="12463"/>
                          <a:pt x="2524491" y="0"/>
                        </a:cubicBezTo>
                        <a:cubicBezTo>
                          <a:pt x="2663915" y="-12463"/>
                          <a:pt x="3009606" y="17953"/>
                          <a:pt x="3132886" y="0"/>
                        </a:cubicBezTo>
                        <a:cubicBezTo>
                          <a:pt x="3256166" y="-17953"/>
                          <a:pt x="3577581" y="-23355"/>
                          <a:pt x="4014010" y="0"/>
                        </a:cubicBezTo>
                        <a:cubicBezTo>
                          <a:pt x="4450439" y="23355"/>
                          <a:pt x="4408869" y="3633"/>
                          <a:pt x="4531496" y="0"/>
                        </a:cubicBezTo>
                        <a:cubicBezTo>
                          <a:pt x="4654123" y="-3633"/>
                          <a:pt x="5113447" y="-37370"/>
                          <a:pt x="5412620" y="0"/>
                        </a:cubicBezTo>
                        <a:cubicBezTo>
                          <a:pt x="5711793" y="37370"/>
                          <a:pt x="6051844" y="40004"/>
                          <a:pt x="6293744" y="0"/>
                        </a:cubicBezTo>
                        <a:cubicBezTo>
                          <a:pt x="6535644" y="-40004"/>
                          <a:pt x="6710907" y="23226"/>
                          <a:pt x="6993049" y="0"/>
                        </a:cubicBezTo>
                        <a:cubicBezTo>
                          <a:pt x="7275192" y="-23226"/>
                          <a:pt x="7491463" y="1488"/>
                          <a:pt x="7874173" y="0"/>
                        </a:cubicBezTo>
                        <a:cubicBezTo>
                          <a:pt x="8256883" y="-1488"/>
                          <a:pt x="8213208" y="-28360"/>
                          <a:pt x="8482569" y="0"/>
                        </a:cubicBezTo>
                        <a:cubicBezTo>
                          <a:pt x="8751930" y="28360"/>
                          <a:pt x="8826907" y="23646"/>
                          <a:pt x="9090964" y="0"/>
                        </a:cubicBezTo>
                        <a:cubicBezTo>
                          <a:pt x="9084058" y="265872"/>
                          <a:pt x="9060030" y="497649"/>
                          <a:pt x="9090964" y="630373"/>
                        </a:cubicBezTo>
                        <a:cubicBezTo>
                          <a:pt x="9121898" y="763097"/>
                          <a:pt x="9114614" y="1014507"/>
                          <a:pt x="9090964" y="1236500"/>
                        </a:cubicBezTo>
                        <a:cubicBezTo>
                          <a:pt x="9067314" y="1458493"/>
                          <a:pt x="9115772" y="1680134"/>
                          <a:pt x="9090964" y="1842628"/>
                        </a:cubicBezTo>
                        <a:cubicBezTo>
                          <a:pt x="9066156" y="2005122"/>
                          <a:pt x="9104728" y="2280705"/>
                          <a:pt x="9090964" y="2424510"/>
                        </a:cubicBezTo>
                        <a:cubicBezTo>
                          <a:pt x="8882823" y="2412493"/>
                          <a:pt x="8492937" y="2430473"/>
                          <a:pt x="8300749" y="2424510"/>
                        </a:cubicBezTo>
                        <a:cubicBezTo>
                          <a:pt x="8108562" y="2418547"/>
                          <a:pt x="8046813" y="2441802"/>
                          <a:pt x="7874173" y="2424510"/>
                        </a:cubicBezTo>
                        <a:cubicBezTo>
                          <a:pt x="7701533" y="2407218"/>
                          <a:pt x="7529766" y="2401099"/>
                          <a:pt x="7356688" y="2424510"/>
                        </a:cubicBezTo>
                        <a:cubicBezTo>
                          <a:pt x="7183610" y="2447921"/>
                          <a:pt x="6709807" y="2413038"/>
                          <a:pt x="6475564" y="2424510"/>
                        </a:cubicBezTo>
                        <a:cubicBezTo>
                          <a:pt x="6241321" y="2435982"/>
                          <a:pt x="5934225" y="2429212"/>
                          <a:pt x="5776259" y="2424510"/>
                        </a:cubicBezTo>
                        <a:cubicBezTo>
                          <a:pt x="5618294" y="2419808"/>
                          <a:pt x="5493310" y="2443438"/>
                          <a:pt x="5258773" y="2424510"/>
                        </a:cubicBezTo>
                        <a:cubicBezTo>
                          <a:pt x="5024236" y="2405582"/>
                          <a:pt x="4720677" y="2390434"/>
                          <a:pt x="4559468" y="2424510"/>
                        </a:cubicBezTo>
                        <a:cubicBezTo>
                          <a:pt x="4398260" y="2458586"/>
                          <a:pt x="4301766" y="2439296"/>
                          <a:pt x="4132892" y="2424510"/>
                        </a:cubicBezTo>
                        <a:cubicBezTo>
                          <a:pt x="3964018" y="2409724"/>
                          <a:pt x="3899576" y="2441971"/>
                          <a:pt x="3706316" y="2424510"/>
                        </a:cubicBezTo>
                        <a:cubicBezTo>
                          <a:pt x="3513056" y="2407049"/>
                          <a:pt x="3177107" y="2456767"/>
                          <a:pt x="3007011" y="2424510"/>
                        </a:cubicBezTo>
                        <a:cubicBezTo>
                          <a:pt x="2836916" y="2392253"/>
                          <a:pt x="2664216" y="2399467"/>
                          <a:pt x="2489526" y="2424510"/>
                        </a:cubicBezTo>
                        <a:cubicBezTo>
                          <a:pt x="2314837" y="2449553"/>
                          <a:pt x="2041978" y="2387298"/>
                          <a:pt x="1699311" y="2424510"/>
                        </a:cubicBezTo>
                        <a:cubicBezTo>
                          <a:pt x="1356644" y="2461722"/>
                          <a:pt x="1418528" y="2407640"/>
                          <a:pt x="1181825" y="2424510"/>
                        </a:cubicBezTo>
                        <a:cubicBezTo>
                          <a:pt x="945122" y="2441380"/>
                          <a:pt x="350068" y="2368500"/>
                          <a:pt x="0" y="2424510"/>
                        </a:cubicBezTo>
                        <a:cubicBezTo>
                          <a:pt x="-10980" y="2290330"/>
                          <a:pt x="-22306" y="2145971"/>
                          <a:pt x="0" y="1891118"/>
                        </a:cubicBezTo>
                        <a:cubicBezTo>
                          <a:pt x="22306" y="1636265"/>
                          <a:pt x="-25849" y="1512851"/>
                          <a:pt x="0" y="1333481"/>
                        </a:cubicBezTo>
                        <a:cubicBezTo>
                          <a:pt x="25849" y="1154111"/>
                          <a:pt x="228" y="963964"/>
                          <a:pt x="0" y="703108"/>
                        </a:cubicBezTo>
                        <a:cubicBezTo>
                          <a:pt x="-228" y="442252"/>
                          <a:pt x="34671" y="21568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108000" tIns="0" rIns="108000" bIns="108000">
            <a:spAutoFit/>
          </a:bodyPr>
          <a:lstStyle>
            <a:defPPr>
              <a:defRPr lang="en-US"/>
            </a:defPPr>
            <a:lvl1pPr>
              <a:lnSpc>
                <a:spcPct val="150000"/>
              </a:lnSpc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pt-PT" dirty="0"/>
              <a:t>Título (</a:t>
            </a:r>
            <a:r>
              <a:rPr lang="pt-PT" dirty="0" err="1"/>
              <a:t>arial</a:t>
            </a:r>
            <a:r>
              <a:rPr lang="pt-PT" dirty="0"/>
              <a:t> 14 bold branco)</a:t>
            </a:r>
          </a:p>
          <a:p>
            <a:r>
              <a:rPr lang="pt-PT" sz="1000" b="0" dirty="0"/>
              <a:t>Conteúdo (</a:t>
            </a:r>
            <a:r>
              <a:rPr lang="pt-PT" sz="1000" b="0" dirty="0" err="1"/>
              <a:t>arial</a:t>
            </a:r>
            <a:r>
              <a:rPr lang="pt-PT" sz="1000" b="0" dirty="0"/>
              <a:t> 10 regular branco)</a:t>
            </a:r>
          </a:p>
          <a:p>
            <a:endParaRPr lang="pt-PT" dirty="0"/>
          </a:p>
          <a:p>
            <a:r>
              <a:rPr lang="pt-PT" sz="700" dirty="0">
                <a:solidFill>
                  <a:srgbClr val="FFFF00"/>
                </a:solidFill>
              </a:rPr>
              <a:t>NOTA: caixa contraste</a:t>
            </a:r>
          </a:p>
        </p:txBody>
      </p:sp>
    </p:spTree>
    <p:extLst>
      <p:ext uri="{BB962C8B-B14F-4D97-AF65-F5344CB8AC3E}">
        <p14:creationId xmlns:p14="http://schemas.microsoft.com/office/powerpoint/2010/main" val="1333107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aixaDeTexto 38">
            <a:extLst>
              <a:ext uri="{FF2B5EF4-FFF2-40B4-BE49-F238E27FC236}">
                <a16:creationId xmlns:a16="http://schemas.microsoft.com/office/drawing/2014/main" id="{D32FAB6D-2199-702A-A349-8C33074B09F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1069" y="1922153"/>
            <a:ext cx="801026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PT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CF6912EC-3E4F-4569-26CB-9B0493592A26}"/>
              </a:ext>
            </a:extLst>
          </p:cNvPr>
          <p:cNvSpPr txBox="1">
            <a:spLocks/>
          </p:cNvSpPr>
          <p:nvPr/>
        </p:nvSpPr>
        <p:spPr>
          <a:xfrm>
            <a:off x="802187" y="2313103"/>
            <a:ext cx="8010269" cy="2745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PT" sz="1184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Autor(</a:t>
            </a:r>
            <a:r>
              <a:rPr lang="pt-PT" sz="1184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pt-PT" sz="1184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AE / Ena – Local </a:t>
            </a:r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2890C710-4DF4-C225-42B0-44500459807D}"/>
              </a:ext>
            </a:extLst>
          </p:cNvPr>
          <p:cNvSpPr txBox="1"/>
          <p:nvPr/>
        </p:nvSpPr>
        <p:spPr>
          <a:xfrm>
            <a:off x="4968423" y="9479894"/>
            <a:ext cx="409937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LEGENDA DE FOTOS E GRÁFICOS . </a:t>
            </a:r>
            <a:r>
              <a:rPr lang="pt-PT" sz="8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pt-PT" sz="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regular 8 azul marinho ou branco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332D240-1722-FE88-FE50-70BC11FDA5B2}"/>
              </a:ext>
            </a:extLst>
          </p:cNvPr>
          <p:cNvSpPr txBox="1"/>
          <p:nvPr/>
        </p:nvSpPr>
        <p:spPr>
          <a:xfrm>
            <a:off x="533397" y="9479894"/>
            <a:ext cx="4099377" cy="1826373"/>
          </a:xfrm>
          <a:prstGeom prst="roundRect">
            <a:avLst>
              <a:gd name="adj" fmla="val 8789"/>
            </a:avLst>
          </a:prstGeom>
          <a:solidFill>
            <a:srgbClr val="10969E"/>
          </a:solidFill>
          <a:ln w="101600">
            <a:noFill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90964"/>
                      <a:gd name="connsiteY0" fmla="*/ 0 h 2424510"/>
                      <a:gd name="connsiteX1" fmla="*/ 608395 w 9090964"/>
                      <a:gd name="connsiteY1" fmla="*/ 0 h 2424510"/>
                      <a:gd name="connsiteX2" fmla="*/ 1398610 w 9090964"/>
                      <a:gd name="connsiteY2" fmla="*/ 0 h 2424510"/>
                      <a:gd name="connsiteX3" fmla="*/ 1916095 w 9090964"/>
                      <a:gd name="connsiteY3" fmla="*/ 0 h 2424510"/>
                      <a:gd name="connsiteX4" fmla="*/ 2615400 w 9090964"/>
                      <a:gd name="connsiteY4" fmla="*/ 0 h 2424510"/>
                      <a:gd name="connsiteX5" fmla="*/ 3405615 w 9090964"/>
                      <a:gd name="connsiteY5" fmla="*/ 0 h 2424510"/>
                      <a:gd name="connsiteX6" fmla="*/ 3832191 w 9090964"/>
                      <a:gd name="connsiteY6" fmla="*/ 0 h 2424510"/>
                      <a:gd name="connsiteX7" fmla="*/ 4258767 w 9090964"/>
                      <a:gd name="connsiteY7" fmla="*/ 0 h 2424510"/>
                      <a:gd name="connsiteX8" fmla="*/ 5139891 w 9090964"/>
                      <a:gd name="connsiteY8" fmla="*/ 0 h 2424510"/>
                      <a:gd name="connsiteX9" fmla="*/ 5839196 w 9090964"/>
                      <a:gd name="connsiteY9" fmla="*/ 0 h 2424510"/>
                      <a:gd name="connsiteX10" fmla="*/ 6265772 w 9090964"/>
                      <a:gd name="connsiteY10" fmla="*/ 0 h 2424510"/>
                      <a:gd name="connsiteX11" fmla="*/ 6965077 w 9090964"/>
                      <a:gd name="connsiteY11" fmla="*/ 0 h 2424510"/>
                      <a:gd name="connsiteX12" fmla="*/ 7846201 w 9090964"/>
                      <a:gd name="connsiteY12" fmla="*/ 0 h 2424510"/>
                      <a:gd name="connsiteX13" fmla="*/ 8454597 w 9090964"/>
                      <a:gd name="connsiteY13" fmla="*/ 0 h 2424510"/>
                      <a:gd name="connsiteX14" fmla="*/ 9090964 w 9090964"/>
                      <a:gd name="connsiteY14" fmla="*/ 0 h 2424510"/>
                      <a:gd name="connsiteX15" fmla="*/ 9090964 w 9090964"/>
                      <a:gd name="connsiteY15" fmla="*/ 606128 h 2424510"/>
                      <a:gd name="connsiteX16" fmla="*/ 9090964 w 9090964"/>
                      <a:gd name="connsiteY16" fmla="*/ 1260745 h 2424510"/>
                      <a:gd name="connsiteX17" fmla="*/ 9090964 w 9090964"/>
                      <a:gd name="connsiteY17" fmla="*/ 1866873 h 2424510"/>
                      <a:gd name="connsiteX18" fmla="*/ 9090964 w 9090964"/>
                      <a:gd name="connsiteY18" fmla="*/ 2424510 h 2424510"/>
                      <a:gd name="connsiteX19" fmla="*/ 8482569 w 9090964"/>
                      <a:gd name="connsiteY19" fmla="*/ 2424510 h 2424510"/>
                      <a:gd name="connsiteX20" fmla="*/ 7965083 w 9090964"/>
                      <a:gd name="connsiteY20" fmla="*/ 2424510 h 2424510"/>
                      <a:gd name="connsiteX21" fmla="*/ 7083959 w 9090964"/>
                      <a:gd name="connsiteY21" fmla="*/ 2424510 h 2424510"/>
                      <a:gd name="connsiteX22" fmla="*/ 6384654 w 9090964"/>
                      <a:gd name="connsiteY22" fmla="*/ 2424510 h 2424510"/>
                      <a:gd name="connsiteX23" fmla="*/ 5958078 w 9090964"/>
                      <a:gd name="connsiteY23" fmla="*/ 2424510 h 2424510"/>
                      <a:gd name="connsiteX24" fmla="*/ 5258773 w 9090964"/>
                      <a:gd name="connsiteY24" fmla="*/ 2424510 h 2424510"/>
                      <a:gd name="connsiteX25" fmla="*/ 4650378 w 9090964"/>
                      <a:gd name="connsiteY25" fmla="*/ 2424510 h 2424510"/>
                      <a:gd name="connsiteX26" fmla="*/ 4041982 w 9090964"/>
                      <a:gd name="connsiteY26" fmla="*/ 2424510 h 2424510"/>
                      <a:gd name="connsiteX27" fmla="*/ 3433587 w 9090964"/>
                      <a:gd name="connsiteY27" fmla="*/ 2424510 h 2424510"/>
                      <a:gd name="connsiteX28" fmla="*/ 2825192 w 9090964"/>
                      <a:gd name="connsiteY28" fmla="*/ 2424510 h 2424510"/>
                      <a:gd name="connsiteX29" fmla="*/ 2034977 w 9090964"/>
                      <a:gd name="connsiteY29" fmla="*/ 2424510 h 2424510"/>
                      <a:gd name="connsiteX30" fmla="*/ 1335672 w 9090964"/>
                      <a:gd name="connsiteY30" fmla="*/ 2424510 h 2424510"/>
                      <a:gd name="connsiteX31" fmla="*/ 909096 w 9090964"/>
                      <a:gd name="connsiteY31" fmla="*/ 2424510 h 2424510"/>
                      <a:gd name="connsiteX32" fmla="*/ 0 w 9090964"/>
                      <a:gd name="connsiteY32" fmla="*/ 2424510 h 2424510"/>
                      <a:gd name="connsiteX33" fmla="*/ 0 w 9090964"/>
                      <a:gd name="connsiteY33" fmla="*/ 1794137 h 2424510"/>
                      <a:gd name="connsiteX34" fmla="*/ 0 w 9090964"/>
                      <a:gd name="connsiteY34" fmla="*/ 1139520 h 2424510"/>
                      <a:gd name="connsiteX35" fmla="*/ 0 w 9090964"/>
                      <a:gd name="connsiteY35" fmla="*/ 606128 h 2424510"/>
                      <a:gd name="connsiteX36" fmla="*/ 0 w 9090964"/>
                      <a:gd name="connsiteY36" fmla="*/ 0 h 24245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090964" h="2424510" fill="none" extrusionOk="0">
                        <a:moveTo>
                          <a:pt x="0" y="0"/>
                        </a:moveTo>
                        <a:cubicBezTo>
                          <a:pt x="247332" y="-25930"/>
                          <a:pt x="452688" y="10098"/>
                          <a:pt x="608395" y="0"/>
                        </a:cubicBezTo>
                        <a:cubicBezTo>
                          <a:pt x="764103" y="-10098"/>
                          <a:pt x="1095240" y="-24676"/>
                          <a:pt x="1398610" y="0"/>
                        </a:cubicBezTo>
                        <a:cubicBezTo>
                          <a:pt x="1701981" y="24676"/>
                          <a:pt x="1667518" y="-13537"/>
                          <a:pt x="1916095" y="0"/>
                        </a:cubicBezTo>
                        <a:cubicBezTo>
                          <a:pt x="2164672" y="13537"/>
                          <a:pt x="2305688" y="28344"/>
                          <a:pt x="2615400" y="0"/>
                        </a:cubicBezTo>
                        <a:cubicBezTo>
                          <a:pt x="2925112" y="-28344"/>
                          <a:pt x="3190345" y="16889"/>
                          <a:pt x="3405615" y="0"/>
                        </a:cubicBezTo>
                        <a:cubicBezTo>
                          <a:pt x="3620885" y="-16889"/>
                          <a:pt x="3628851" y="14627"/>
                          <a:pt x="3832191" y="0"/>
                        </a:cubicBezTo>
                        <a:cubicBezTo>
                          <a:pt x="4035531" y="-14627"/>
                          <a:pt x="4113471" y="19721"/>
                          <a:pt x="4258767" y="0"/>
                        </a:cubicBezTo>
                        <a:cubicBezTo>
                          <a:pt x="4404063" y="-19721"/>
                          <a:pt x="4772080" y="1826"/>
                          <a:pt x="5139891" y="0"/>
                        </a:cubicBezTo>
                        <a:cubicBezTo>
                          <a:pt x="5507702" y="-1826"/>
                          <a:pt x="5607790" y="9623"/>
                          <a:pt x="5839196" y="0"/>
                        </a:cubicBezTo>
                        <a:cubicBezTo>
                          <a:pt x="6070602" y="-9623"/>
                          <a:pt x="6088377" y="9816"/>
                          <a:pt x="6265772" y="0"/>
                        </a:cubicBezTo>
                        <a:cubicBezTo>
                          <a:pt x="6443167" y="-9816"/>
                          <a:pt x="6811912" y="29711"/>
                          <a:pt x="6965077" y="0"/>
                        </a:cubicBezTo>
                        <a:cubicBezTo>
                          <a:pt x="7118243" y="-29711"/>
                          <a:pt x="7660879" y="-24538"/>
                          <a:pt x="7846201" y="0"/>
                        </a:cubicBezTo>
                        <a:cubicBezTo>
                          <a:pt x="8031523" y="24538"/>
                          <a:pt x="8226925" y="-3727"/>
                          <a:pt x="8454597" y="0"/>
                        </a:cubicBezTo>
                        <a:cubicBezTo>
                          <a:pt x="8682269" y="3727"/>
                          <a:pt x="8962999" y="-18960"/>
                          <a:pt x="9090964" y="0"/>
                        </a:cubicBezTo>
                        <a:cubicBezTo>
                          <a:pt x="9090358" y="227517"/>
                          <a:pt x="9109296" y="387780"/>
                          <a:pt x="9090964" y="606128"/>
                        </a:cubicBezTo>
                        <a:cubicBezTo>
                          <a:pt x="9072632" y="824476"/>
                          <a:pt x="9099592" y="956072"/>
                          <a:pt x="9090964" y="1260745"/>
                        </a:cubicBezTo>
                        <a:cubicBezTo>
                          <a:pt x="9082336" y="1565418"/>
                          <a:pt x="9111512" y="1697963"/>
                          <a:pt x="9090964" y="1866873"/>
                        </a:cubicBezTo>
                        <a:cubicBezTo>
                          <a:pt x="9070416" y="2035783"/>
                          <a:pt x="9078351" y="2286973"/>
                          <a:pt x="9090964" y="2424510"/>
                        </a:cubicBezTo>
                        <a:cubicBezTo>
                          <a:pt x="8818659" y="2431705"/>
                          <a:pt x="8715953" y="2429695"/>
                          <a:pt x="8482569" y="2424510"/>
                        </a:cubicBezTo>
                        <a:cubicBezTo>
                          <a:pt x="8249186" y="2419325"/>
                          <a:pt x="8137153" y="2409745"/>
                          <a:pt x="7965083" y="2424510"/>
                        </a:cubicBezTo>
                        <a:cubicBezTo>
                          <a:pt x="7793013" y="2439275"/>
                          <a:pt x="7419569" y="2406052"/>
                          <a:pt x="7083959" y="2424510"/>
                        </a:cubicBezTo>
                        <a:cubicBezTo>
                          <a:pt x="6748349" y="2442968"/>
                          <a:pt x="6565424" y="2413949"/>
                          <a:pt x="6384654" y="2424510"/>
                        </a:cubicBezTo>
                        <a:cubicBezTo>
                          <a:pt x="6203884" y="2435071"/>
                          <a:pt x="6125079" y="2433601"/>
                          <a:pt x="5958078" y="2424510"/>
                        </a:cubicBezTo>
                        <a:cubicBezTo>
                          <a:pt x="5791077" y="2415419"/>
                          <a:pt x="5555468" y="2446687"/>
                          <a:pt x="5258773" y="2424510"/>
                        </a:cubicBezTo>
                        <a:cubicBezTo>
                          <a:pt x="4962079" y="2402333"/>
                          <a:pt x="4807387" y="2403472"/>
                          <a:pt x="4650378" y="2424510"/>
                        </a:cubicBezTo>
                        <a:cubicBezTo>
                          <a:pt x="4493370" y="2445548"/>
                          <a:pt x="4322466" y="2422545"/>
                          <a:pt x="4041982" y="2424510"/>
                        </a:cubicBezTo>
                        <a:cubicBezTo>
                          <a:pt x="3761498" y="2426475"/>
                          <a:pt x="3693719" y="2432731"/>
                          <a:pt x="3433587" y="2424510"/>
                        </a:cubicBezTo>
                        <a:cubicBezTo>
                          <a:pt x="3173455" y="2416289"/>
                          <a:pt x="3092793" y="2450686"/>
                          <a:pt x="2825192" y="2424510"/>
                        </a:cubicBezTo>
                        <a:cubicBezTo>
                          <a:pt x="2557591" y="2398334"/>
                          <a:pt x="2242566" y="2442871"/>
                          <a:pt x="2034977" y="2424510"/>
                        </a:cubicBezTo>
                        <a:cubicBezTo>
                          <a:pt x="1827388" y="2406149"/>
                          <a:pt x="1516545" y="2418573"/>
                          <a:pt x="1335672" y="2424510"/>
                        </a:cubicBezTo>
                        <a:cubicBezTo>
                          <a:pt x="1154799" y="2430447"/>
                          <a:pt x="1049798" y="2439829"/>
                          <a:pt x="909096" y="2424510"/>
                        </a:cubicBezTo>
                        <a:cubicBezTo>
                          <a:pt x="768394" y="2409191"/>
                          <a:pt x="229491" y="2417295"/>
                          <a:pt x="0" y="2424510"/>
                        </a:cubicBezTo>
                        <a:cubicBezTo>
                          <a:pt x="8567" y="2234718"/>
                          <a:pt x="11746" y="1928577"/>
                          <a:pt x="0" y="1794137"/>
                        </a:cubicBezTo>
                        <a:cubicBezTo>
                          <a:pt x="-11746" y="1659697"/>
                          <a:pt x="5389" y="1288293"/>
                          <a:pt x="0" y="1139520"/>
                        </a:cubicBezTo>
                        <a:cubicBezTo>
                          <a:pt x="-5389" y="990747"/>
                          <a:pt x="-1236" y="824786"/>
                          <a:pt x="0" y="606128"/>
                        </a:cubicBezTo>
                        <a:cubicBezTo>
                          <a:pt x="1236" y="387470"/>
                          <a:pt x="14655" y="270474"/>
                          <a:pt x="0" y="0"/>
                        </a:cubicBezTo>
                        <a:close/>
                      </a:path>
                      <a:path w="9090964" h="2424510" stroke="0" extrusionOk="0">
                        <a:moveTo>
                          <a:pt x="0" y="0"/>
                        </a:moveTo>
                        <a:cubicBezTo>
                          <a:pt x="167022" y="13041"/>
                          <a:pt x="432323" y="4444"/>
                          <a:pt x="608395" y="0"/>
                        </a:cubicBezTo>
                        <a:cubicBezTo>
                          <a:pt x="784468" y="-4444"/>
                          <a:pt x="932514" y="-5280"/>
                          <a:pt x="1034971" y="0"/>
                        </a:cubicBezTo>
                        <a:cubicBezTo>
                          <a:pt x="1137428" y="5280"/>
                          <a:pt x="1672755" y="33705"/>
                          <a:pt x="1916095" y="0"/>
                        </a:cubicBezTo>
                        <a:cubicBezTo>
                          <a:pt x="2159435" y="-33705"/>
                          <a:pt x="2385067" y="12463"/>
                          <a:pt x="2524491" y="0"/>
                        </a:cubicBezTo>
                        <a:cubicBezTo>
                          <a:pt x="2663915" y="-12463"/>
                          <a:pt x="3009606" y="17953"/>
                          <a:pt x="3132886" y="0"/>
                        </a:cubicBezTo>
                        <a:cubicBezTo>
                          <a:pt x="3256166" y="-17953"/>
                          <a:pt x="3577581" y="-23355"/>
                          <a:pt x="4014010" y="0"/>
                        </a:cubicBezTo>
                        <a:cubicBezTo>
                          <a:pt x="4450439" y="23355"/>
                          <a:pt x="4408869" y="3633"/>
                          <a:pt x="4531496" y="0"/>
                        </a:cubicBezTo>
                        <a:cubicBezTo>
                          <a:pt x="4654123" y="-3633"/>
                          <a:pt x="5113447" y="-37370"/>
                          <a:pt x="5412620" y="0"/>
                        </a:cubicBezTo>
                        <a:cubicBezTo>
                          <a:pt x="5711793" y="37370"/>
                          <a:pt x="6051844" y="40004"/>
                          <a:pt x="6293744" y="0"/>
                        </a:cubicBezTo>
                        <a:cubicBezTo>
                          <a:pt x="6535644" y="-40004"/>
                          <a:pt x="6710907" y="23226"/>
                          <a:pt x="6993049" y="0"/>
                        </a:cubicBezTo>
                        <a:cubicBezTo>
                          <a:pt x="7275192" y="-23226"/>
                          <a:pt x="7491463" y="1488"/>
                          <a:pt x="7874173" y="0"/>
                        </a:cubicBezTo>
                        <a:cubicBezTo>
                          <a:pt x="8256883" y="-1488"/>
                          <a:pt x="8213208" y="-28360"/>
                          <a:pt x="8482569" y="0"/>
                        </a:cubicBezTo>
                        <a:cubicBezTo>
                          <a:pt x="8751930" y="28360"/>
                          <a:pt x="8826907" y="23646"/>
                          <a:pt x="9090964" y="0"/>
                        </a:cubicBezTo>
                        <a:cubicBezTo>
                          <a:pt x="9084058" y="265872"/>
                          <a:pt x="9060030" y="497649"/>
                          <a:pt x="9090964" y="630373"/>
                        </a:cubicBezTo>
                        <a:cubicBezTo>
                          <a:pt x="9121898" y="763097"/>
                          <a:pt x="9114614" y="1014507"/>
                          <a:pt x="9090964" y="1236500"/>
                        </a:cubicBezTo>
                        <a:cubicBezTo>
                          <a:pt x="9067314" y="1458493"/>
                          <a:pt x="9115772" y="1680134"/>
                          <a:pt x="9090964" y="1842628"/>
                        </a:cubicBezTo>
                        <a:cubicBezTo>
                          <a:pt x="9066156" y="2005122"/>
                          <a:pt x="9104728" y="2280705"/>
                          <a:pt x="9090964" y="2424510"/>
                        </a:cubicBezTo>
                        <a:cubicBezTo>
                          <a:pt x="8882823" y="2412493"/>
                          <a:pt x="8492937" y="2430473"/>
                          <a:pt x="8300749" y="2424510"/>
                        </a:cubicBezTo>
                        <a:cubicBezTo>
                          <a:pt x="8108562" y="2418547"/>
                          <a:pt x="8046813" y="2441802"/>
                          <a:pt x="7874173" y="2424510"/>
                        </a:cubicBezTo>
                        <a:cubicBezTo>
                          <a:pt x="7701533" y="2407218"/>
                          <a:pt x="7529766" y="2401099"/>
                          <a:pt x="7356688" y="2424510"/>
                        </a:cubicBezTo>
                        <a:cubicBezTo>
                          <a:pt x="7183610" y="2447921"/>
                          <a:pt x="6709807" y="2413038"/>
                          <a:pt x="6475564" y="2424510"/>
                        </a:cubicBezTo>
                        <a:cubicBezTo>
                          <a:pt x="6241321" y="2435982"/>
                          <a:pt x="5934225" y="2429212"/>
                          <a:pt x="5776259" y="2424510"/>
                        </a:cubicBezTo>
                        <a:cubicBezTo>
                          <a:pt x="5618294" y="2419808"/>
                          <a:pt x="5493310" y="2443438"/>
                          <a:pt x="5258773" y="2424510"/>
                        </a:cubicBezTo>
                        <a:cubicBezTo>
                          <a:pt x="5024236" y="2405582"/>
                          <a:pt x="4720677" y="2390434"/>
                          <a:pt x="4559468" y="2424510"/>
                        </a:cubicBezTo>
                        <a:cubicBezTo>
                          <a:pt x="4398260" y="2458586"/>
                          <a:pt x="4301766" y="2439296"/>
                          <a:pt x="4132892" y="2424510"/>
                        </a:cubicBezTo>
                        <a:cubicBezTo>
                          <a:pt x="3964018" y="2409724"/>
                          <a:pt x="3899576" y="2441971"/>
                          <a:pt x="3706316" y="2424510"/>
                        </a:cubicBezTo>
                        <a:cubicBezTo>
                          <a:pt x="3513056" y="2407049"/>
                          <a:pt x="3177107" y="2456767"/>
                          <a:pt x="3007011" y="2424510"/>
                        </a:cubicBezTo>
                        <a:cubicBezTo>
                          <a:pt x="2836916" y="2392253"/>
                          <a:pt x="2664216" y="2399467"/>
                          <a:pt x="2489526" y="2424510"/>
                        </a:cubicBezTo>
                        <a:cubicBezTo>
                          <a:pt x="2314837" y="2449553"/>
                          <a:pt x="2041978" y="2387298"/>
                          <a:pt x="1699311" y="2424510"/>
                        </a:cubicBezTo>
                        <a:cubicBezTo>
                          <a:pt x="1356644" y="2461722"/>
                          <a:pt x="1418528" y="2407640"/>
                          <a:pt x="1181825" y="2424510"/>
                        </a:cubicBezTo>
                        <a:cubicBezTo>
                          <a:pt x="945122" y="2441380"/>
                          <a:pt x="350068" y="2368500"/>
                          <a:pt x="0" y="2424510"/>
                        </a:cubicBezTo>
                        <a:cubicBezTo>
                          <a:pt x="-10980" y="2290330"/>
                          <a:pt x="-22306" y="2145971"/>
                          <a:pt x="0" y="1891118"/>
                        </a:cubicBezTo>
                        <a:cubicBezTo>
                          <a:pt x="22306" y="1636265"/>
                          <a:pt x="-25849" y="1512851"/>
                          <a:pt x="0" y="1333481"/>
                        </a:cubicBezTo>
                        <a:cubicBezTo>
                          <a:pt x="25849" y="1154111"/>
                          <a:pt x="228" y="963964"/>
                          <a:pt x="0" y="703108"/>
                        </a:cubicBezTo>
                        <a:cubicBezTo>
                          <a:pt x="-228" y="442252"/>
                          <a:pt x="34671" y="21568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108000" tIns="0" rIns="108000" bIns="108000">
            <a:spAutoFit/>
          </a:bodyPr>
          <a:lstStyle/>
          <a:p>
            <a:pPr>
              <a:lnSpc>
                <a:spcPct val="150000"/>
              </a:lnSpc>
            </a:pPr>
            <a:r>
              <a:rPr lang="pt-PT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Avaliação / Resultados</a:t>
            </a:r>
            <a:endParaRPr lang="pt-PT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t-PT" sz="1000" dirty="0">
                <a:latin typeface="Arial" panose="020B0604020202020204" pitchFamily="34" charset="0"/>
                <a:cs typeface="Arial" panose="020B0604020202020204" pitchFamily="34" charset="0"/>
              </a:rPr>
              <a:t>Conteúdo</a:t>
            </a:r>
          </a:p>
          <a:p>
            <a:pPr>
              <a:lnSpc>
                <a:spcPct val="150000"/>
              </a:lnSpc>
            </a:pPr>
            <a:endParaRPr lang="pt-PT" sz="76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t-PT" sz="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NOTA: A informação contida nesta área deve refletir sobre o efeito das atividades realizadas na aprendizagem dos alunos e desenvolvimento de competências (por exemplo, poderá incluir artefactos – Testemunhos dos alunos em formato vídeo, trabalhos de alunos, produtos finais, entre outros, através da introdução de </a:t>
            </a:r>
            <a:r>
              <a:rPr lang="pt-PT" sz="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QR Codes</a:t>
            </a:r>
            <a:r>
              <a:rPr lang="pt-PT" sz="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  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F1EC17D-590F-2620-7BFB-30950BC5F557}"/>
              </a:ext>
            </a:extLst>
          </p:cNvPr>
          <p:cNvSpPr txBox="1"/>
          <p:nvPr/>
        </p:nvSpPr>
        <p:spPr>
          <a:xfrm>
            <a:off x="533397" y="4184350"/>
            <a:ext cx="4099377" cy="17559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sz="1353" b="1" dirty="0">
                <a:solidFill>
                  <a:srgbClr val="1096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Descrição da atividade</a:t>
            </a:r>
          </a:p>
          <a:p>
            <a:pPr>
              <a:lnSpc>
                <a:spcPct val="150000"/>
              </a:lnSpc>
            </a:pPr>
            <a:r>
              <a:rPr lang="pt-PT" sz="1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Conteúdo (</a:t>
            </a:r>
            <a:r>
              <a:rPr lang="pt-PT" sz="10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pt-PT" sz="1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regular)</a:t>
            </a:r>
          </a:p>
          <a:p>
            <a:pPr>
              <a:lnSpc>
                <a:spcPct val="150000"/>
              </a:lnSpc>
            </a:pPr>
            <a:endParaRPr lang="pt-PT" sz="1353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t-PT" sz="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NOTA: As práticas apresentadas nesta área devem ser descritas de forma clara e concisa permitindo que outros as compreendam e possam adaptar aos seus contextos específicos (</a:t>
            </a:r>
            <a:r>
              <a:rPr lang="pt-PT" sz="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exemplo: destacar as ideias principiais, de forma clara, utilizando pouco texto e frases simples, organizando tópicos sequenciais; </a:t>
            </a:r>
            <a:r>
              <a:rPr lang="pt-PT" sz="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contextualizando sempre as atividades – ano, disciplina/transdisciplinar, duração, projeto/s em que se enquadram).  </a:t>
            </a:r>
            <a:r>
              <a:rPr lang="pt-PT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PT" sz="105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1DDF7F6-6162-98C2-F285-C657F912E21E}"/>
              </a:ext>
            </a:extLst>
          </p:cNvPr>
          <p:cNvSpPr txBox="1"/>
          <p:nvPr/>
        </p:nvSpPr>
        <p:spPr>
          <a:xfrm>
            <a:off x="533398" y="8149254"/>
            <a:ext cx="4099377" cy="1101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sz="1353" b="1" dirty="0">
                <a:solidFill>
                  <a:srgbClr val="1096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</a:t>
            </a:r>
          </a:p>
          <a:p>
            <a:pPr>
              <a:lnSpc>
                <a:spcPct val="150000"/>
              </a:lnSpc>
            </a:pPr>
            <a:r>
              <a:rPr lang="pt-PT" sz="1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Conteúdo</a:t>
            </a:r>
          </a:p>
          <a:p>
            <a:pPr>
              <a:lnSpc>
                <a:spcPct val="150000"/>
              </a:lnSpc>
            </a:pPr>
            <a:endParaRPr lang="pt-PT" sz="1353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t-PT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NOTA: Recursos Digitais e Outros Recursos utilizados.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1FFBF21-4091-2253-F0B7-EA37893DC504}"/>
              </a:ext>
            </a:extLst>
          </p:cNvPr>
          <p:cNvSpPr txBox="1"/>
          <p:nvPr/>
        </p:nvSpPr>
        <p:spPr>
          <a:xfrm>
            <a:off x="4968422" y="10236331"/>
            <a:ext cx="4099377" cy="562205"/>
          </a:xfrm>
          <a:prstGeom prst="rect">
            <a:avLst/>
          </a:prstGeom>
          <a:noFill/>
          <a:ln w="0" cap="flat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sz="1353" b="1" dirty="0">
                <a:solidFill>
                  <a:srgbClr val="1096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Saber + (opcional)</a:t>
            </a:r>
          </a:p>
          <a:p>
            <a:pPr>
              <a:lnSpc>
                <a:spcPct val="150000"/>
              </a:lnSpc>
            </a:pPr>
            <a:r>
              <a:rPr lang="pt-PT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(Link / QRCODE para recurso digital/ website/ etc..)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7EF9357-6617-4C92-321C-D8A8F6007210}"/>
              </a:ext>
            </a:extLst>
          </p:cNvPr>
          <p:cNvSpPr txBox="1"/>
          <p:nvPr/>
        </p:nvSpPr>
        <p:spPr>
          <a:xfrm>
            <a:off x="533400" y="3002019"/>
            <a:ext cx="4099377" cy="9837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sz="1400" b="1" dirty="0">
                <a:solidFill>
                  <a:srgbClr val="1096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Enquadramento </a:t>
            </a:r>
          </a:p>
          <a:p>
            <a:pPr>
              <a:lnSpc>
                <a:spcPct val="150000"/>
              </a:lnSpc>
            </a:pPr>
            <a:r>
              <a:rPr lang="pt-PT" sz="1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Conteúdo</a:t>
            </a:r>
          </a:p>
          <a:p>
            <a:pPr>
              <a:lnSpc>
                <a:spcPct val="150000"/>
              </a:lnSpc>
            </a:pPr>
            <a:endParaRPr lang="pt-PT" sz="76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t-PT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NOTA: Objetivo Geral e duração total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D8166F61-7AC9-40CC-4281-7C3152685066}"/>
              </a:ext>
            </a:extLst>
          </p:cNvPr>
          <p:cNvSpPr txBox="1">
            <a:spLocks/>
          </p:cNvSpPr>
          <p:nvPr/>
        </p:nvSpPr>
        <p:spPr>
          <a:xfrm>
            <a:off x="788745" y="2565269"/>
            <a:ext cx="80102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PT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Disciplina(s) e Ano de Escolaridade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A3EABE4A-5E69-BA5C-9DB2-361254A6B057}"/>
              </a:ext>
            </a:extLst>
          </p:cNvPr>
          <p:cNvSpPr txBox="1"/>
          <p:nvPr/>
        </p:nvSpPr>
        <p:spPr>
          <a:xfrm>
            <a:off x="533400" y="6188418"/>
            <a:ext cx="4102358" cy="1977955"/>
          </a:xfrm>
          <a:prstGeom prst="roundRect">
            <a:avLst>
              <a:gd name="adj" fmla="val 8694"/>
            </a:avLst>
          </a:prstGeom>
          <a:solidFill>
            <a:srgbClr val="10969E"/>
          </a:solidFill>
          <a:ln w="101600">
            <a:noFill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90964"/>
                      <a:gd name="connsiteY0" fmla="*/ 0 h 2424510"/>
                      <a:gd name="connsiteX1" fmla="*/ 608395 w 9090964"/>
                      <a:gd name="connsiteY1" fmla="*/ 0 h 2424510"/>
                      <a:gd name="connsiteX2" fmla="*/ 1398610 w 9090964"/>
                      <a:gd name="connsiteY2" fmla="*/ 0 h 2424510"/>
                      <a:gd name="connsiteX3" fmla="*/ 1916095 w 9090964"/>
                      <a:gd name="connsiteY3" fmla="*/ 0 h 2424510"/>
                      <a:gd name="connsiteX4" fmla="*/ 2615400 w 9090964"/>
                      <a:gd name="connsiteY4" fmla="*/ 0 h 2424510"/>
                      <a:gd name="connsiteX5" fmla="*/ 3405615 w 9090964"/>
                      <a:gd name="connsiteY5" fmla="*/ 0 h 2424510"/>
                      <a:gd name="connsiteX6" fmla="*/ 3832191 w 9090964"/>
                      <a:gd name="connsiteY6" fmla="*/ 0 h 2424510"/>
                      <a:gd name="connsiteX7" fmla="*/ 4258767 w 9090964"/>
                      <a:gd name="connsiteY7" fmla="*/ 0 h 2424510"/>
                      <a:gd name="connsiteX8" fmla="*/ 5139891 w 9090964"/>
                      <a:gd name="connsiteY8" fmla="*/ 0 h 2424510"/>
                      <a:gd name="connsiteX9" fmla="*/ 5839196 w 9090964"/>
                      <a:gd name="connsiteY9" fmla="*/ 0 h 2424510"/>
                      <a:gd name="connsiteX10" fmla="*/ 6265772 w 9090964"/>
                      <a:gd name="connsiteY10" fmla="*/ 0 h 2424510"/>
                      <a:gd name="connsiteX11" fmla="*/ 6965077 w 9090964"/>
                      <a:gd name="connsiteY11" fmla="*/ 0 h 2424510"/>
                      <a:gd name="connsiteX12" fmla="*/ 7846201 w 9090964"/>
                      <a:gd name="connsiteY12" fmla="*/ 0 h 2424510"/>
                      <a:gd name="connsiteX13" fmla="*/ 8454597 w 9090964"/>
                      <a:gd name="connsiteY13" fmla="*/ 0 h 2424510"/>
                      <a:gd name="connsiteX14" fmla="*/ 9090964 w 9090964"/>
                      <a:gd name="connsiteY14" fmla="*/ 0 h 2424510"/>
                      <a:gd name="connsiteX15" fmla="*/ 9090964 w 9090964"/>
                      <a:gd name="connsiteY15" fmla="*/ 606128 h 2424510"/>
                      <a:gd name="connsiteX16" fmla="*/ 9090964 w 9090964"/>
                      <a:gd name="connsiteY16" fmla="*/ 1260745 h 2424510"/>
                      <a:gd name="connsiteX17" fmla="*/ 9090964 w 9090964"/>
                      <a:gd name="connsiteY17" fmla="*/ 1866873 h 2424510"/>
                      <a:gd name="connsiteX18" fmla="*/ 9090964 w 9090964"/>
                      <a:gd name="connsiteY18" fmla="*/ 2424510 h 2424510"/>
                      <a:gd name="connsiteX19" fmla="*/ 8482569 w 9090964"/>
                      <a:gd name="connsiteY19" fmla="*/ 2424510 h 2424510"/>
                      <a:gd name="connsiteX20" fmla="*/ 7965083 w 9090964"/>
                      <a:gd name="connsiteY20" fmla="*/ 2424510 h 2424510"/>
                      <a:gd name="connsiteX21" fmla="*/ 7083959 w 9090964"/>
                      <a:gd name="connsiteY21" fmla="*/ 2424510 h 2424510"/>
                      <a:gd name="connsiteX22" fmla="*/ 6384654 w 9090964"/>
                      <a:gd name="connsiteY22" fmla="*/ 2424510 h 2424510"/>
                      <a:gd name="connsiteX23" fmla="*/ 5958078 w 9090964"/>
                      <a:gd name="connsiteY23" fmla="*/ 2424510 h 2424510"/>
                      <a:gd name="connsiteX24" fmla="*/ 5258773 w 9090964"/>
                      <a:gd name="connsiteY24" fmla="*/ 2424510 h 2424510"/>
                      <a:gd name="connsiteX25" fmla="*/ 4650378 w 9090964"/>
                      <a:gd name="connsiteY25" fmla="*/ 2424510 h 2424510"/>
                      <a:gd name="connsiteX26" fmla="*/ 4041982 w 9090964"/>
                      <a:gd name="connsiteY26" fmla="*/ 2424510 h 2424510"/>
                      <a:gd name="connsiteX27" fmla="*/ 3433587 w 9090964"/>
                      <a:gd name="connsiteY27" fmla="*/ 2424510 h 2424510"/>
                      <a:gd name="connsiteX28" fmla="*/ 2825192 w 9090964"/>
                      <a:gd name="connsiteY28" fmla="*/ 2424510 h 2424510"/>
                      <a:gd name="connsiteX29" fmla="*/ 2034977 w 9090964"/>
                      <a:gd name="connsiteY29" fmla="*/ 2424510 h 2424510"/>
                      <a:gd name="connsiteX30" fmla="*/ 1335672 w 9090964"/>
                      <a:gd name="connsiteY30" fmla="*/ 2424510 h 2424510"/>
                      <a:gd name="connsiteX31" fmla="*/ 909096 w 9090964"/>
                      <a:gd name="connsiteY31" fmla="*/ 2424510 h 2424510"/>
                      <a:gd name="connsiteX32" fmla="*/ 0 w 9090964"/>
                      <a:gd name="connsiteY32" fmla="*/ 2424510 h 2424510"/>
                      <a:gd name="connsiteX33" fmla="*/ 0 w 9090964"/>
                      <a:gd name="connsiteY33" fmla="*/ 1794137 h 2424510"/>
                      <a:gd name="connsiteX34" fmla="*/ 0 w 9090964"/>
                      <a:gd name="connsiteY34" fmla="*/ 1139520 h 2424510"/>
                      <a:gd name="connsiteX35" fmla="*/ 0 w 9090964"/>
                      <a:gd name="connsiteY35" fmla="*/ 606128 h 2424510"/>
                      <a:gd name="connsiteX36" fmla="*/ 0 w 9090964"/>
                      <a:gd name="connsiteY36" fmla="*/ 0 h 24245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090964" h="2424510" fill="none" extrusionOk="0">
                        <a:moveTo>
                          <a:pt x="0" y="0"/>
                        </a:moveTo>
                        <a:cubicBezTo>
                          <a:pt x="247332" y="-25930"/>
                          <a:pt x="452688" y="10098"/>
                          <a:pt x="608395" y="0"/>
                        </a:cubicBezTo>
                        <a:cubicBezTo>
                          <a:pt x="764103" y="-10098"/>
                          <a:pt x="1095240" y="-24676"/>
                          <a:pt x="1398610" y="0"/>
                        </a:cubicBezTo>
                        <a:cubicBezTo>
                          <a:pt x="1701981" y="24676"/>
                          <a:pt x="1667518" y="-13537"/>
                          <a:pt x="1916095" y="0"/>
                        </a:cubicBezTo>
                        <a:cubicBezTo>
                          <a:pt x="2164672" y="13537"/>
                          <a:pt x="2305688" y="28344"/>
                          <a:pt x="2615400" y="0"/>
                        </a:cubicBezTo>
                        <a:cubicBezTo>
                          <a:pt x="2925112" y="-28344"/>
                          <a:pt x="3190345" y="16889"/>
                          <a:pt x="3405615" y="0"/>
                        </a:cubicBezTo>
                        <a:cubicBezTo>
                          <a:pt x="3620885" y="-16889"/>
                          <a:pt x="3628851" y="14627"/>
                          <a:pt x="3832191" y="0"/>
                        </a:cubicBezTo>
                        <a:cubicBezTo>
                          <a:pt x="4035531" y="-14627"/>
                          <a:pt x="4113471" y="19721"/>
                          <a:pt x="4258767" y="0"/>
                        </a:cubicBezTo>
                        <a:cubicBezTo>
                          <a:pt x="4404063" y="-19721"/>
                          <a:pt x="4772080" y="1826"/>
                          <a:pt x="5139891" y="0"/>
                        </a:cubicBezTo>
                        <a:cubicBezTo>
                          <a:pt x="5507702" y="-1826"/>
                          <a:pt x="5607790" y="9623"/>
                          <a:pt x="5839196" y="0"/>
                        </a:cubicBezTo>
                        <a:cubicBezTo>
                          <a:pt x="6070602" y="-9623"/>
                          <a:pt x="6088377" y="9816"/>
                          <a:pt x="6265772" y="0"/>
                        </a:cubicBezTo>
                        <a:cubicBezTo>
                          <a:pt x="6443167" y="-9816"/>
                          <a:pt x="6811912" y="29711"/>
                          <a:pt x="6965077" y="0"/>
                        </a:cubicBezTo>
                        <a:cubicBezTo>
                          <a:pt x="7118243" y="-29711"/>
                          <a:pt x="7660879" y="-24538"/>
                          <a:pt x="7846201" y="0"/>
                        </a:cubicBezTo>
                        <a:cubicBezTo>
                          <a:pt x="8031523" y="24538"/>
                          <a:pt x="8226925" y="-3727"/>
                          <a:pt x="8454597" y="0"/>
                        </a:cubicBezTo>
                        <a:cubicBezTo>
                          <a:pt x="8682269" y="3727"/>
                          <a:pt x="8962999" y="-18960"/>
                          <a:pt x="9090964" y="0"/>
                        </a:cubicBezTo>
                        <a:cubicBezTo>
                          <a:pt x="9090358" y="227517"/>
                          <a:pt x="9109296" y="387780"/>
                          <a:pt x="9090964" y="606128"/>
                        </a:cubicBezTo>
                        <a:cubicBezTo>
                          <a:pt x="9072632" y="824476"/>
                          <a:pt x="9099592" y="956072"/>
                          <a:pt x="9090964" y="1260745"/>
                        </a:cubicBezTo>
                        <a:cubicBezTo>
                          <a:pt x="9082336" y="1565418"/>
                          <a:pt x="9111512" y="1697963"/>
                          <a:pt x="9090964" y="1866873"/>
                        </a:cubicBezTo>
                        <a:cubicBezTo>
                          <a:pt x="9070416" y="2035783"/>
                          <a:pt x="9078351" y="2286973"/>
                          <a:pt x="9090964" y="2424510"/>
                        </a:cubicBezTo>
                        <a:cubicBezTo>
                          <a:pt x="8818659" y="2431705"/>
                          <a:pt x="8715953" y="2429695"/>
                          <a:pt x="8482569" y="2424510"/>
                        </a:cubicBezTo>
                        <a:cubicBezTo>
                          <a:pt x="8249186" y="2419325"/>
                          <a:pt x="8137153" y="2409745"/>
                          <a:pt x="7965083" y="2424510"/>
                        </a:cubicBezTo>
                        <a:cubicBezTo>
                          <a:pt x="7793013" y="2439275"/>
                          <a:pt x="7419569" y="2406052"/>
                          <a:pt x="7083959" y="2424510"/>
                        </a:cubicBezTo>
                        <a:cubicBezTo>
                          <a:pt x="6748349" y="2442968"/>
                          <a:pt x="6565424" y="2413949"/>
                          <a:pt x="6384654" y="2424510"/>
                        </a:cubicBezTo>
                        <a:cubicBezTo>
                          <a:pt x="6203884" y="2435071"/>
                          <a:pt x="6125079" y="2433601"/>
                          <a:pt x="5958078" y="2424510"/>
                        </a:cubicBezTo>
                        <a:cubicBezTo>
                          <a:pt x="5791077" y="2415419"/>
                          <a:pt x="5555468" y="2446687"/>
                          <a:pt x="5258773" y="2424510"/>
                        </a:cubicBezTo>
                        <a:cubicBezTo>
                          <a:pt x="4962079" y="2402333"/>
                          <a:pt x="4807387" y="2403472"/>
                          <a:pt x="4650378" y="2424510"/>
                        </a:cubicBezTo>
                        <a:cubicBezTo>
                          <a:pt x="4493370" y="2445548"/>
                          <a:pt x="4322466" y="2422545"/>
                          <a:pt x="4041982" y="2424510"/>
                        </a:cubicBezTo>
                        <a:cubicBezTo>
                          <a:pt x="3761498" y="2426475"/>
                          <a:pt x="3693719" y="2432731"/>
                          <a:pt x="3433587" y="2424510"/>
                        </a:cubicBezTo>
                        <a:cubicBezTo>
                          <a:pt x="3173455" y="2416289"/>
                          <a:pt x="3092793" y="2450686"/>
                          <a:pt x="2825192" y="2424510"/>
                        </a:cubicBezTo>
                        <a:cubicBezTo>
                          <a:pt x="2557591" y="2398334"/>
                          <a:pt x="2242566" y="2442871"/>
                          <a:pt x="2034977" y="2424510"/>
                        </a:cubicBezTo>
                        <a:cubicBezTo>
                          <a:pt x="1827388" y="2406149"/>
                          <a:pt x="1516545" y="2418573"/>
                          <a:pt x="1335672" y="2424510"/>
                        </a:cubicBezTo>
                        <a:cubicBezTo>
                          <a:pt x="1154799" y="2430447"/>
                          <a:pt x="1049798" y="2439829"/>
                          <a:pt x="909096" y="2424510"/>
                        </a:cubicBezTo>
                        <a:cubicBezTo>
                          <a:pt x="768394" y="2409191"/>
                          <a:pt x="229491" y="2417295"/>
                          <a:pt x="0" y="2424510"/>
                        </a:cubicBezTo>
                        <a:cubicBezTo>
                          <a:pt x="8567" y="2234718"/>
                          <a:pt x="11746" y="1928577"/>
                          <a:pt x="0" y="1794137"/>
                        </a:cubicBezTo>
                        <a:cubicBezTo>
                          <a:pt x="-11746" y="1659697"/>
                          <a:pt x="5389" y="1288293"/>
                          <a:pt x="0" y="1139520"/>
                        </a:cubicBezTo>
                        <a:cubicBezTo>
                          <a:pt x="-5389" y="990747"/>
                          <a:pt x="-1236" y="824786"/>
                          <a:pt x="0" y="606128"/>
                        </a:cubicBezTo>
                        <a:cubicBezTo>
                          <a:pt x="1236" y="387470"/>
                          <a:pt x="14655" y="270474"/>
                          <a:pt x="0" y="0"/>
                        </a:cubicBezTo>
                        <a:close/>
                      </a:path>
                      <a:path w="9090964" h="2424510" stroke="0" extrusionOk="0">
                        <a:moveTo>
                          <a:pt x="0" y="0"/>
                        </a:moveTo>
                        <a:cubicBezTo>
                          <a:pt x="167022" y="13041"/>
                          <a:pt x="432323" y="4444"/>
                          <a:pt x="608395" y="0"/>
                        </a:cubicBezTo>
                        <a:cubicBezTo>
                          <a:pt x="784468" y="-4444"/>
                          <a:pt x="932514" y="-5280"/>
                          <a:pt x="1034971" y="0"/>
                        </a:cubicBezTo>
                        <a:cubicBezTo>
                          <a:pt x="1137428" y="5280"/>
                          <a:pt x="1672755" y="33705"/>
                          <a:pt x="1916095" y="0"/>
                        </a:cubicBezTo>
                        <a:cubicBezTo>
                          <a:pt x="2159435" y="-33705"/>
                          <a:pt x="2385067" y="12463"/>
                          <a:pt x="2524491" y="0"/>
                        </a:cubicBezTo>
                        <a:cubicBezTo>
                          <a:pt x="2663915" y="-12463"/>
                          <a:pt x="3009606" y="17953"/>
                          <a:pt x="3132886" y="0"/>
                        </a:cubicBezTo>
                        <a:cubicBezTo>
                          <a:pt x="3256166" y="-17953"/>
                          <a:pt x="3577581" y="-23355"/>
                          <a:pt x="4014010" y="0"/>
                        </a:cubicBezTo>
                        <a:cubicBezTo>
                          <a:pt x="4450439" y="23355"/>
                          <a:pt x="4408869" y="3633"/>
                          <a:pt x="4531496" y="0"/>
                        </a:cubicBezTo>
                        <a:cubicBezTo>
                          <a:pt x="4654123" y="-3633"/>
                          <a:pt x="5113447" y="-37370"/>
                          <a:pt x="5412620" y="0"/>
                        </a:cubicBezTo>
                        <a:cubicBezTo>
                          <a:pt x="5711793" y="37370"/>
                          <a:pt x="6051844" y="40004"/>
                          <a:pt x="6293744" y="0"/>
                        </a:cubicBezTo>
                        <a:cubicBezTo>
                          <a:pt x="6535644" y="-40004"/>
                          <a:pt x="6710907" y="23226"/>
                          <a:pt x="6993049" y="0"/>
                        </a:cubicBezTo>
                        <a:cubicBezTo>
                          <a:pt x="7275192" y="-23226"/>
                          <a:pt x="7491463" y="1488"/>
                          <a:pt x="7874173" y="0"/>
                        </a:cubicBezTo>
                        <a:cubicBezTo>
                          <a:pt x="8256883" y="-1488"/>
                          <a:pt x="8213208" y="-28360"/>
                          <a:pt x="8482569" y="0"/>
                        </a:cubicBezTo>
                        <a:cubicBezTo>
                          <a:pt x="8751930" y="28360"/>
                          <a:pt x="8826907" y="23646"/>
                          <a:pt x="9090964" y="0"/>
                        </a:cubicBezTo>
                        <a:cubicBezTo>
                          <a:pt x="9084058" y="265872"/>
                          <a:pt x="9060030" y="497649"/>
                          <a:pt x="9090964" y="630373"/>
                        </a:cubicBezTo>
                        <a:cubicBezTo>
                          <a:pt x="9121898" y="763097"/>
                          <a:pt x="9114614" y="1014507"/>
                          <a:pt x="9090964" y="1236500"/>
                        </a:cubicBezTo>
                        <a:cubicBezTo>
                          <a:pt x="9067314" y="1458493"/>
                          <a:pt x="9115772" y="1680134"/>
                          <a:pt x="9090964" y="1842628"/>
                        </a:cubicBezTo>
                        <a:cubicBezTo>
                          <a:pt x="9066156" y="2005122"/>
                          <a:pt x="9104728" y="2280705"/>
                          <a:pt x="9090964" y="2424510"/>
                        </a:cubicBezTo>
                        <a:cubicBezTo>
                          <a:pt x="8882823" y="2412493"/>
                          <a:pt x="8492937" y="2430473"/>
                          <a:pt x="8300749" y="2424510"/>
                        </a:cubicBezTo>
                        <a:cubicBezTo>
                          <a:pt x="8108562" y="2418547"/>
                          <a:pt x="8046813" y="2441802"/>
                          <a:pt x="7874173" y="2424510"/>
                        </a:cubicBezTo>
                        <a:cubicBezTo>
                          <a:pt x="7701533" y="2407218"/>
                          <a:pt x="7529766" y="2401099"/>
                          <a:pt x="7356688" y="2424510"/>
                        </a:cubicBezTo>
                        <a:cubicBezTo>
                          <a:pt x="7183610" y="2447921"/>
                          <a:pt x="6709807" y="2413038"/>
                          <a:pt x="6475564" y="2424510"/>
                        </a:cubicBezTo>
                        <a:cubicBezTo>
                          <a:pt x="6241321" y="2435982"/>
                          <a:pt x="5934225" y="2429212"/>
                          <a:pt x="5776259" y="2424510"/>
                        </a:cubicBezTo>
                        <a:cubicBezTo>
                          <a:pt x="5618294" y="2419808"/>
                          <a:pt x="5493310" y="2443438"/>
                          <a:pt x="5258773" y="2424510"/>
                        </a:cubicBezTo>
                        <a:cubicBezTo>
                          <a:pt x="5024236" y="2405582"/>
                          <a:pt x="4720677" y="2390434"/>
                          <a:pt x="4559468" y="2424510"/>
                        </a:cubicBezTo>
                        <a:cubicBezTo>
                          <a:pt x="4398260" y="2458586"/>
                          <a:pt x="4301766" y="2439296"/>
                          <a:pt x="4132892" y="2424510"/>
                        </a:cubicBezTo>
                        <a:cubicBezTo>
                          <a:pt x="3964018" y="2409724"/>
                          <a:pt x="3899576" y="2441971"/>
                          <a:pt x="3706316" y="2424510"/>
                        </a:cubicBezTo>
                        <a:cubicBezTo>
                          <a:pt x="3513056" y="2407049"/>
                          <a:pt x="3177107" y="2456767"/>
                          <a:pt x="3007011" y="2424510"/>
                        </a:cubicBezTo>
                        <a:cubicBezTo>
                          <a:pt x="2836916" y="2392253"/>
                          <a:pt x="2664216" y="2399467"/>
                          <a:pt x="2489526" y="2424510"/>
                        </a:cubicBezTo>
                        <a:cubicBezTo>
                          <a:pt x="2314837" y="2449553"/>
                          <a:pt x="2041978" y="2387298"/>
                          <a:pt x="1699311" y="2424510"/>
                        </a:cubicBezTo>
                        <a:cubicBezTo>
                          <a:pt x="1356644" y="2461722"/>
                          <a:pt x="1418528" y="2407640"/>
                          <a:pt x="1181825" y="2424510"/>
                        </a:cubicBezTo>
                        <a:cubicBezTo>
                          <a:pt x="945122" y="2441380"/>
                          <a:pt x="350068" y="2368500"/>
                          <a:pt x="0" y="2424510"/>
                        </a:cubicBezTo>
                        <a:cubicBezTo>
                          <a:pt x="-10980" y="2290330"/>
                          <a:pt x="-22306" y="2145971"/>
                          <a:pt x="0" y="1891118"/>
                        </a:cubicBezTo>
                        <a:cubicBezTo>
                          <a:pt x="22306" y="1636265"/>
                          <a:pt x="-25849" y="1512851"/>
                          <a:pt x="0" y="1333481"/>
                        </a:cubicBezTo>
                        <a:cubicBezTo>
                          <a:pt x="25849" y="1154111"/>
                          <a:pt x="228" y="963964"/>
                          <a:pt x="0" y="703108"/>
                        </a:cubicBezTo>
                        <a:cubicBezTo>
                          <a:pt x="-228" y="442252"/>
                          <a:pt x="34671" y="21568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108000" tIns="0" rIns="108000" bIns="108000">
            <a:spAutoFit/>
          </a:bodyPr>
          <a:lstStyle>
            <a:defPPr>
              <a:defRPr lang="en-US"/>
            </a:defPPr>
            <a:lvl1pPr>
              <a:lnSpc>
                <a:spcPct val="150000"/>
              </a:lnSpc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pt-PT" dirty="0"/>
              <a:t>Envolvimento dos alunos</a:t>
            </a:r>
          </a:p>
          <a:p>
            <a:r>
              <a:rPr lang="pt-PT" sz="1000" b="0" dirty="0"/>
              <a:t>Conteúdo</a:t>
            </a:r>
          </a:p>
          <a:p>
            <a:endParaRPr lang="pt-PT" dirty="0"/>
          </a:p>
          <a:p>
            <a:r>
              <a:rPr lang="pt-PT" sz="800" dirty="0">
                <a:solidFill>
                  <a:srgbClr val="FFFF00"/>
                </a:solidFill>
              </a:rPr>
              <a:t>NOTA: As atividades devem destacar o papel ativo dos alunos, promovendo a sua participação como cocriadores no desenho das atividades, e não como agentes passivos (por exemplo, utilizar fotografias dos alunos em ação nas diversas fases: preparação/planeamento, execução/concretização, apresentação, avaliação) </a:t>
            </a:r>
            <a:r>
              <a:rPr lang="pt-PT" sz="700" dirty="0">
                <a:solidFill>
                  <a:srgbClr val="FFFF00"/>
                </a:solidFill>
              </a:rPr>
              <a:t> 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3eba9d0-1211-4b9f-bb5b-63d2f7cdd3ed">
      <Terms xmlns="http://schemas.microsoft.com/office/infopath/2007/PartnerControls"/>
    </lcf76f155ced4ddcb4097134ff3c332f>
    <TaxCatchAll xmlns="a04e973b-52ab-45fa-8f75-acb43a5a1b5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8EED5AFEA350242AFE260B1DB57BA24" ma:contentTypeVersion="16" ma:contentTypeDescription="Criar um novo documento." ma:contentTypeScope="" ma:versionID="7baa9049819380f174adf02737725b00">
  <xsd:schema xmlns:xsd="http://www.w3.org/2001/XMLSchema" xmlns:xs="http://www.w3.org/2001/XMLSchema" xmlns:p="http://schemas.microsoft.com/office/2006/metadata/properties" xmlns:ns2="03eba9d0-1211-4b9f-bb5b-63d2f7cdd3ed" xmlns:ns3="a04e973b-52ab-45fa-8f75-acb43a5a1b50" targetNamespace="http://schemas.microsoft.com/office/2006/metadata/properties" ma:root="true" ma:fieldsID="f7e671cee5e588cf45e446ce381825ed" ns2:_="" ns3:_="">
    <xsd:import namespace="03eba9d0-1211-4b9f-bb5b-63d2f7cdd3ed"/>
    <xsd:import namespace="a04e973b-52ab-45fa-8f75-acb43a5a1b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eba9d0-1211-4b9f-bb5b-63d2f7cdd3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Etiquetas de Imagem" ma:readOnly="false" ma:fieldId="{5cf76f15-5ced-4ddc-b409-7134ff3c332f}" ma:taxonomyMulti="true" ma:sspId="3b4880d6-c743-4c22-8487-ce87ce1aa75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4e973b-52ab-45fa-8f75-acb43a5a1b5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404b4da5-6d01-4753-8161-d4b128525e30}" ma:internalName="TaxCatchAll" ma:showField="CatchAllData" ma:web="a04e973b-52ab-45fa-8f75-acb43a5a1b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E2B763-64A0-4B04-8ECC-D1248374F455}">
  <ds:schemaRefs>
    <ds:schemaRef ds:uri="http://schemas.microsoft.com/office/2006/metadata/properties"/>
    <ds:schemaRef ds:uri="http://schemas.microsoft.com/office/infopath/2007/PartnerControls"/>
    <ds:schemaRef ds:uri="03eba9d0-1211-4b9f-bb5b-63d2f7cdd3ed"/>
    <ds:schemaRef ds:uri="a04e973b-52ab-45fa-8f75-acb43a5a1b50"/>
  </ds:schemaRefs>
</ds:datastoreItem>
</file>

<file path=customXml/itemProps2.xml><?xml version="1.0" encoding="utf-8"?>
<ds:datastoreItem xmlns:ds="http://schemas.openxmlformats.org/officeDocument/2006/customXml" ds:itemID="{493B6C8C-D900-4F7A-BB28-21788C9075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6A3E16-DBAA-493D-A523-D3CFBD0125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eba9d0-1211-4b9f-bb5b-63d2f7cdd3ed"/>
    <ds:schemaRef ds:uri="a04e973b-52ab-45fa-8f75-acb43a5a1b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</TotalTime>
  <Words>451</Words>
  <Application>Microsoft Office PowerPoint</Application>
  <PresentationFormat>Papel A3 (297x420 mm)</PresentationFormat>
  <Paragraphs>48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3" baseType="lpstr">
      <vt:lpstr>Office Theme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Posters Encontros Regionsid2425</dc:title>
  <cp:lastModifiedBy>João Grácio</cp:lastModifiedBy>
  <cp:revision>9</cp:revision>
  <dcterms:created xsi:type="dcterms:W3CDTF">2006-08-16T00:00:00Z</dcterms:created>
  <dcterms:modified xsi:type="dcterms:W3CDTF">2025-01-06T16:58:41Z</dcterms:modified>
  <dc:identifier>DAGYKIim_nw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0x01010078EED5AFEA350242AFE260B1DB57BA24</vt:lpwstr>
  </property>
  <property fmtid="{D5CDD505-2E9C-101B-9397-08002B2CF9AE}" pid="3" name="MediaServiceImageTags">
    <vt:lpwstr/>
  </property>
</Properties>
</file>